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9" r:id="rId7"/>
    <p:sldId id="261" r:id="rId8"/>
    <p:sldId id="262" r:id="rId9"/>
    <p:sldId id="263" r:id="rId10"/>
    <p:sldId id="264" r:id="rId11"/>
    <p:sldId id="265" r:id="rId12"/>
    <p:sldId id="266" r:id="rId13"/>
    <p:sldId id="267" r:id="rId14"/>
    <p:sldId id="268" r:id="rId15"/>
  </p:sldIdLst>
  <p:sldSz cx="12192000" cy="6858000"/>
  <p:notesSz cx="6858000" cy="9144000"/>
  <p:embeddedFontLst>
    <p:embeddedFont>
      <p:font typeface="Calibri" panose="020F0502020204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hKQBzTNB4cGXHVKhTmyfPowJm76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1D6CE-1EC7-4BA8-879B-C4B1A2E848B0}" type="doc">
      <dgm:prSet loTypeId="urn:microsoft.com/office/officeart/2005/8/layout/lProcess3" loCatId="process" qsTypeId="urn:microsoft.com/office/officeart/2005/8/quickstyle/simple2" qsCatId="simple" csTypeId="urn:microsoft.com/office/officeart/2005/8/colors/accent0_3" csCatId="mainScheme" phldr="1"/>
      <dgm:spPr/>
      <dgm:t>
        <a:bodyPr/>
        <a:lstStyle/>
        <a:p>
          <a:endParaRPr lang="es-CO"/>
        </a:p>
      </dgm:t>
    </dgm:pt>
    <dgm:pt modelId="{0835B2AD-6F87-418A-AAC1-504F8A37BBBE}">
      <dgm:prSet phldrT="[Texto]" custT="1"/>
      <dgm:spPr/>
      <dgm:t>
        <a:bodyPr/>
        <a:lstStyle/>
        <a:p>
          <a:r>
            <a:rPr lang="es-CO" sz="1050"/>
            <a:t>Paso 1: Planificar el Front-End del Proyecto con MarvelApp</a:t>
          </a:r>
        </a:p>
      </dgm:t>
    </dgm:pt>
    <dgm:pt modelId="{955A0BFA-1A67-4FE2-8664-E9A6DA7B4A59}" type="parTrans" cxnId="{DC41662A-7AB6-495B-BBF8-589D1A233814}">
      <dgm:prSet/>
      <dgm:spPr/>
      <dgm:t>
        <a:bodyPr/>
        <a:lstStyle/>
        <a:p>
          <a:endParaRPr lang="es-CO"/>
        </a:p>
      </dgm:t>
    </dgm:pt>
    <dgm:pt modelId="{55EBEF60-3CE4-4DD6-9DC6-4154BE7BDEB6}" type="sibTrans" cxnId="{DC41662A-7AB6-495B-BBF8-589D1A233814}">
      <dgm:prSet/>
      <dgm:spPr/>
      <dgm:t>
        <a:bodyPr/>
        <a:lstStyle/>
        <a:p>
          <a:endParaRPr lang="es-CO"/>
        </a:p>
      </dgm:t>
    </dgm:pt>
    <dgm:pt modelId="{4D058AF5-C145-4566-B589-02E2B6E699D7}">
      <dgm:prSet phldrT="[Texto]" custT="1"/>
      <dgm:spPr/>
      <dgm:t>
        <a:bodyPr/>
        <a:lstStyle/>
        <a:p>
          <a:r>
            <a:rPr lang="es-CO" sz="1050" dirty="0"/>
            <a:t>Paso 2: Realizar el Front-</a:t>
          </a:r>
          <a:r>
            <a:rPr lang="es-CO" sz="1050" dirty="0" err="1"/>
            <a:t>End</a:t>
          </a:r>
          <a:r>
            <a:rPr lang="es-CO" sz="1050" dirty="0"/>
            <a:t> del Proyecto en HTML, CSS y JavaScript</a:t>
          </a:r>
        </a:p>
      </dgm:t>
    </dgm:pt>
    <dgm:pt modelId="{1F18ADEC-583A-41D6-BC43-61B6261FA357}" type="parTrans" cxnId="{4FE0452A-AB51-42B8-9685-36D0A020C2EF}">
      <dgm:prSet/>
      <dgm:spPr/>
      <dgm:t>
        <a:bodyPr/>
        <a:lstStyle/>
        <a:p>
          <a:endParaRPr lang="es-CO"/>
        </a:p>
      </dgm:t>
    </dgm:pt>
    <dgm:pt modelId="{9298F992-4C6A-4294-8153-3634AE4A3150}" type="sibTrans" cxnId="{4FE0452A-AB51-42B8-9685-36D0A020C2EF}">
      <dgm:prSet/>
      <dgm:spPr/>
      <dgm:t>
        <a:bodyPr/>
        <a:lstStyle/>
        <a:p>
          <a:endParaRPr lang="es-CO"/>
        </a:p>
      </dgm:t>
    </dgm:pt>
    <dgm:pt modelId="{C343A14F-38BC-4B4D-93F9-FF6C842EB32A}">
      <dgm:prSet phldrT="[Texto]" custT="1"/>
      <dgm:spPr/>
      <dgm:t>
        <a:bodyPr/>
        <a:lstStyle/>
        <a:p>
          <a:r>
            <a:rPr lang="es-CO" sz="1050" dirty="0"/>
            <a:t>Paso 3: Planificar el Back-</a:t>
          </a:r>
          <a:r>
            <a:rPr lang="es-CO" sz="1050" dirty="0" err="1"/>
            <a:t>End</a:t>
          </a:r>
          <a:r>
            <a:rPr lang="es-CO" sz="1050" dirty="0"/>
            <a:t> (Base de Datos de la página)</a:t>
          </a:r>
        </a:p>
      </dgm:t>
    </dgm:pt>
    <dgm:pt modelId="{B3552031-6B1E-4CB4-8B5C-DF488C4466F7}" type="parTrans" cxnId="{5E9A23C8-CB18-4300-89BF-BECB39CD7F24}">
      <dgm:prSet/>
      <dgm:spPr/>
      <dgm:t>
        <a:bodyPr/>
        <a:lstStyle/>
        <a:p>
          <a:endParaRPr lang="es-CO"/>
        </a:p>
      </dgm:t>
    </dgm:pt>
    <dgm:pt modelId="{0BE6855B-9E6D-4097-B22C-6927F21CC145}" type="sibTrans" cxnId="{5E9A23C8-CB18-4300-89BF-BECB39CD7F24}">
      <dgm:prSet/>
      <dgm:spPr/>
      <dgm:t>
        <a:bodyPr/>
        <a:lstStyle/>
        <a:p>
          <a:endParaRPr lang="es-CO"/>
        </a:p>
      </dgm:t>
    </dgm:pt>
    <dgm:pt modelId="{D89CFFCE-698F-44F4-886B-FF059AB7EE8B}">
      <dgm:prSet phldrT="[Texto]" custT="1"/>
      <dgm:spPr/>
      <dgm:t>
        <a:bodyPr/>
        <a:lstStyle/>
        <a:p>
          <a:r>
            <a:rPr lang="es-CO" sz="1050" dirty="0"/>
            <a:t>Paso 4: Diseñar de manera Responsive la página</a:t>
          </a:r>
        </a:p>
      </dgm:t>
    </dgm:pt>
    <dgm:pt modelId="{D8D8F0B3-F290-4C04-AA23-EE77B93C61A2}" type="parTrans" cxnId="{8E4E4820-0689-4406-BFB6-254466D5CB14}">
      <dgm:prSet/>
      <dgm:spPr/>
      <dgm:t>
        <a:bodyPr/>
        <a:lstStyle/>
        <a:p>
          <a:endParaRPr lang="es-CO"/>
        </a:p>
      </dgm:t>
    </dgm:pt>
    <dgm:pt modelId="{D07EBDF9-20C0-4F3A-8157-1D7A375FB9C3}" type="sibTrans" cxnId="{8E4E4820-0689-4406-BFB6-254466D5CB14}">
      <dgm:prSet/>
      <dgm:spPr/>
      <dgm:t>
        <a:bodyPr/>
        <a:lstStyle/>
        <a:p>
          <a:endParaRPr lang="es-CO"/>
        </a:p>
      </dgm:t>
    </dgm:pt>
    <dgm:pt modelId="{C1E32DD9-7047-4712-BD58-72207D81B23B}">
      <dgm:prSet phldrT="[Texto]" custT="1"/>
      <dgm:spPr/>
      <dgm:t>
        <a:bodyPr/>
        <a:lstStyle/>
        <a:p>
          <a:r>
            <a:rPr lang="es-CO" sz="1050" b="1" dirty="0"/>
            <a:t>Paso 5: Lanzar por medio de un Repositorio el proyecto de </a:t>
          </a:r>
          <a:r>
            <a:rPr lang="es-CO" sz="1050" b="1" dirty="0" err="1"/>
            <a:t>Draw</a:t>
          </a:r>
          <a:r>
            <a:rPr lang="es-CO" sz="1050" b="1" dirty="0"/>
            <a:t> </a:t>
          </a:r>
          <a:r>
            <a:rPr lang="es-CO" sz="1050" b="1" dirty="0" err="1"/>
            <a:t>This</a:t>
          </a:r>
          <a:endParaRPr lang="es-CO" sz="1050" dirty="0"/>
        </a:p>
      </dgm:t>
    </dgm:pt>
    <dgm:pt modelId="{2173F8B4-90EB-4524-9A90-FBEE0A66B67D}" type="parTrans" cxnId="{AE3DD57B-7F60-4D8F-8C52-6C4361445675}">
      <dgm:prSet/>
      <dgm:spPr/>
      <dgm:t>
        <a:bodyPr/>
        <a:lstStyle/>
        <a:p>
          <a:endParaRPr lang="es-CO"/>
        </a:p>
      </dgm:t>
    </dgm:pt>
    <dgm:pt modelId="{25788248-4CA8-47C6-9EE0-B951ED88D693}" type="sibTrans" cxnId="{AE3DD57B-7F60-4D8F-8C52-6C4361445675}">
      <dgm:prSet/>
      <dgm:spPr/>
      <dgm:t>
        <a:bodyPr/>
        <a:lstStyle/>
        <a:p>
          <a:endParaRPr lang="es-CO"/>
        </a:p>
      </dgm:t>
    </dgm:pt>
    <dgm:pt modelId="{1104DE8B-E521-4F12-8638-0151131F145E}">
      <dgm:prSet phldrT="[Texto]" custT="1"/>
      <dgm:spPr/>
      <dgm:t>
        <a:bodyPr/>
        <a:lstStyle/>
        <a:p>
          <a:r>
            <a:rPr lang="es-CO" sz="1050" b="1" dirty="0"/>
            <a:t>Paso 6: Socializar la página al docente</a:t>
          </a:r>
          <a:endParaRPr lang="es-CO" sz="1050" dirty="0"/>
        </a:p>
      </dgm:t>
    </dgm:pt>
    <dgm:pt modelId="{0F72D9D8-D35E-4DAF-B8C7-AAF9E071B0A8}" type="parTrans" cxnId="{A154EDFB-CDEF-4A2B-9131-820089315CDC}">
      <dgm:prSet/>
      <dgm:spPr/>
      <dgm:t>
        <a:bodyPr/>
        <a:lstStyle/>
        <a:p>
          <a:endParaRPr lang="es-CO"/>
        </a:p>
      </dgm:t>
    </dgm:pt>
    <dgm:pt modelId="{C2EBC452-FDDC-4D99-91B0-6E208CC2B72C}" type="sibTrans" cxnId="{A154EDFB-CDEF-4A2B-9131-820089315CDC}">
      <dgm:prSet/>
      <dgm:spPr/>
      <dgm:t>
        <a:bodyPr/>
        <a:lstStyle/>
        <a:p>
          <a:endParaRPr lang="es-CO"/>
        </a:p>
      </dgm:t>
    </dgm:pt>
    <dgm:pt modelId="{558C3E36-87FA-47CE-A073-177D2CFBFA27}">
      <dgm:prSet custT="1"/>
      <dgm:spPr/>
      <dgm:t>
        <a:bodyPr/>
        <a:lstStyle/>
        <a:p>
          <a:pPr algn="ctr">
            <a:buSzPts val="1000"/>
            <a:buFont typeface="Symbol" panose="05050102010706020507" pitchFamily="18" charset="2"/>
            <a:buChar char=""/>
          </a:pPr>
          <a:r>
            <a:rPr lang="es-CO" sz="1050" dirty="0"/>
            <a:t>Realizar una investigación exhaustiva sobre las necesidades y preferencias de los usuarios potenciales.</a:t>
          </a:r>
        </a:p>
      </dgm:t>
    </dgm:pt>
    <dgm:pt modelId="{A269B926-0172-4B9F-B04D-B175AD4E82F5}" type="parTrans" cxnId="{2C8AAA37-0FFB-446E-9955-339741A33E7A}">
      <dgm:prSet/>
      <dgm:spPr/>
      <dgm:t>
        <a:bodyPr/>
        <a:lstStyle/>
        <a:p>
          <a:endParaRPr lang="es-CO"/>
        </a:p>
      </dgm:t>
    </dgm:pt>
    <dgm:pt modelId="{EB029B94-BC3E-4D3B-A580-E9D8C1E5BEC5}" type="sibTrans" cxnId="{2C8AAA37-0FFB-446E-9955-339741A33E7A}">
      <dgm:prSet/>
      <dgm:spPr/>
      <dgm:t>
        <a:bodyPr/>
        <a:lstStyle/>
        <a:p>
          <a:endParaRPr lang="es-CO"/>
        </a:p>
      </dgm:t>
    </dgm:pt>
    <dgm:pt modelId="{B1173312-AC2F-4717-8A19-B3F1C290D3E5}">
      <dgm:prSet custT="1"/>
      <dgm:spPr/>
      <dgm:t>
        <a:bodyPr/>
        <a:lstStyle/>
        <a:p>
          <a:pPr>
            <a:buSzPts val="1000"/>
            <a:buFont typeface="Symbol" panose="05050102010706020507" pitchFamily="18" charset="2"/>
            <a:buChar char=""/>
          </a:pPr>
          <a:r>
            <a:rPr lang="es-CO" sz="1050"/>
            <a:t>Crear prototipos de la interfaz de usuario utilizando la herramienta MarvelApp.</a:t>
          </a:r>
        </a:p>
      </dgm:t>
    </dgm:pt>
    <dgm:pt modelId="{42E01E19-6AA2-4C46-BB65-67F7A73629C5}" type="parTrans" cxnId="{3CE18985-B0F1-49FE-A2A1-1ADDF1572A4A}">
      <dgm:prSet/>
      <dgm:spPr/>
      <dgm:t>
        <a:bodyPr/>
        <a:lstStyle/>
        <a:p>
          <a:endParaRPr lang="es-CO"/>
        </a:p>
      </dgm:t>
    </dgm:pt>
    <dgm:pt modelId="{686AEFB9-3262-44B5-8B36-A4653D1D17B8}" type="sibTrans" cxnId="{3CE18985-B0F1-49FE-A2A1-1ADDF1572A4A}">
      <dgm:prSet/>
      <dgm:spPr/>
      <dgm:t>
        <a:bodyPr/>
        <a:lstStyle/>
        <a:p>
          <a:endParaRPr lang="es-CO"/>
        </a:p>
      </dgm:t>
    </dgm:pt>
    <dgm:pt modelId="{83610496-CE87-44F7-956C-A19128195419}">
      <dgm:prSet custT="1"/>
      <dgm:spPr/>
      <dgm:t>
        <a:bodyPr/>
        <a:lstStyle/>
        <a:p>
          <a:pPr>
            <a:buSzPts val="1000"/>
            <a:buFont typeface="Symbol" panose="05050102010706020507" pitchFamily="18" charset="2"/>
            <a:buChar char=""/>
          </a:pPr>
          <a:r>
            <a:rPr lang="es-CO" sz="1050"/>
            <a:t>Actualizar los prototipos en base a retroalimentación de usuarios y pruebas de usabilidad.</a:t>
          </a:r>
        </a:p>
      </dgm:t>
    </dgm:pt>
    <dgm:pt modelId="{A59C0FA0-29B7-4FC7-97FE-A566692E3606}" type="parTrans" cxnId="{1F30125D-435E-4FC6-B8C2-678B62AE12FE}">
      <dgm:prSet/>
      <dgm:spPr/>
      <dgm:t>
        <a:bodyPr/>
        <a:lstStyle/>
        <a:p>
          <a:endParaRPr lang="es-CO"/>
        </a:p>
      </dgm:t>
    </dgm:pt>
    <dgm:pt modelId="{81DCE1A9-5D81-4D49-B18F-E83D543539DB}" type="sibTrans" cxnId="{1F30125D-435E-4FC6-B8C2-678B62AE12FE}">
      <dgm:prSet/>
      <dgm:spPr/>
      <dgm:t>
        <a:bodyPr/>
        <a:lstStyle/>
        <a:p>
          <a:endParaRPr lang="es-CO"/>
        </a:p>
      </dgm:t>
    </dgm:pt>
    <dgm:pt modelId="{B4E4E9D7-42B7-41AC-B4DF-582B52622055}">
      <dgm:prSet custT="1"/>
      <dgm:spPr/>
      <dgm:t>
        <a:bodyPr/>
        <a:lstStyle/>
        <a:p>
          <a:pPr>
            <a:buSzPts val="1000"/>
            <a:buFont typeface="Symbol" panose="05050102010706020507" pitchFamily="18" charset="2"/>
            <a:buChar char=""/>
          </a:pPr>
          <a:r>
            <a:rPr lang="es-CO" sz="1050"/>
            <a:t>Desarrollar la estructura de la página web utilizando HTML, asegurando una correcta semántica y accesibilidad.</a:t>
          </a:r>
        </a:p>
      </dgm:t>
    </dgm:pt>
    <dgm:pt modelId="{446487D3-F3CB-402C-86DB-1E30AD09323F}" type="parTrans" cxnId="{F04C7CAB-003F-45A9-A523-2A5D6ABAF8F6}">
      <dgm:prSet/>
      <dgm:spPr/>
      <dgm:t>
        <a:bodyPr/>
        <a:lstStyle/>
        <a:p>
          <a:endParaRPr lang="es-CO"/>
        </a:p>
      </dgm:t>
    </dgm:pt>
    <dgm:pt modelId="{66652ABA-C25D-4BEA-8F7C-2CAB83D6056E}" type="sibTrans" cxnId="{F04C7CAB-003F-45A9-A523-2A5D6ABAF8F6}">
      <dgm:prSet/>
      <dgm:spPr/>
      <dgm:t>
        <a:bodyPr/>
        <a:lstStyle/>
        <a:p>
          <a:endParaRPr lang="es-CO"/>
        </a:p>
      </dgm:t>
    </dgm:pt>
    <dgm:pt modelId="{ADBB1BC3-E6BF-4F57-B755-32664CCA818F}">
      <dgm:prSet custT="1"/>
      <dgm:spPr/>
      <dgm:t>
        <a:bodyPr/>
        <a:lstStyle/>
        <a:p>
          <a:pPr>
            <a:buSzPts val="1000"/>
            <a:buFont typeface="Symbol" panose="05050102010706020507" pitchFamily="18" charset="2"/>
            <a:buChar char=""/>
          </a:pPr>
          <a:r>
            <a:rPr lang="es-CO" sz="1050"/>
            <a:t>Estilizar la página web utilizando CSS para mejorar la apariencia y la experiencia del usuario.</a:t>
          </a:r>
        </a:p>
      </dgm:t>
    </dgm:pt>
    <dgm:pt modelId="{1FD824FB-395E-4358-8699-A9E573437129}" type="parTrans" cxnId="{BCB108C5-970C-44B8-891F-7504C6F695C0}">
      <dgm:prSet/>
      <dgm:spPr/>
      <dgm:t>
        <a:bodyPr/>
        <a:lstStyle/>
        <a:p>
          <a:endParaRPr lang="es-CO"/>
        </a:p>
      </dgm:t>
    </dgm:pt>
    <dgm:pt modelId="{DB9D4BFE-3E12-470B-89AB-182468587903}" type="sibTrans" cxnId="{BCB108C5-970C-44B8-891F-7504C6F695C0}">
      <dgm:prSet/>
      <dgm:spPr/>
      <dgm:t>
        <a:bodyPr/>
        <a:lstStyle/>
        <a:p>
          <a:endParaRPr lang="es-CO"/>
        </a:p>
      </dgm:t>
    </dgm:pt>
    <dgm:pt modelId="{F356027E-20AA-4F52-BEB7-DAB1662664C8}">
      <dgm:prSet custT="1"/>
      <dgm:spPr/>
      <dgm:t>
        <a:bodyPr/>
        <a:lstStyle/>
        <a:p>
          <a:pPr algn="ctr">
            <a:buSzPts val="1000"/>
            <a:buFont typeface="Symbol" panose="05050102010706020507" pitchFamily="18" charset="2"/>
            <a:buChar char=""/>
          </a:pPr>
          <a:r>
            <a:rPr lang="es-CO" sz="1050" dirty="0"/>
            <a:t>Implementar interactividad y funcionalidades adicionales utilizando JavaScript, como animaciones y validaciones de formularios.</a:t>
          </a:r>
        </a:p>
      </dgm:t>
    </dgm:pt>
    <dgm:pt modelId="{F97E5441-8051-49AE-922B-779731BBA4D3}" type="parTrans" cxnId="{EC474B19-7D43-42C2-9C92-823F71614984}">
      <dgm:prSet/>
      <dgm:spPr/>
      <dgm:t>
        <a:bodyPr/>
        <a:lstStyle/>
        <a:p>
          <a:endParaRPr lang="es-CO"/>
        </a:p>
      </dgm:t>
    </dgm:pt>
    <dgm:pt modelId="{ED3A78F0-119D-416A-83A7-E5CCB2D22811}" type="sibTrans" cxnId="{EC474B19-7D43-42C2-9C92-823F71614984}">
      <dgm:prSet/>
      <dgm:spPr/>
      <dgm:t>
        <a:bodyPr/>
        <a:lstStyle/>
        <a:p>
          <a:endParaRPr lang="es-CO"/>
        </a:p>
      </dgm:t>
    </dgm:pt>
    <dgm:pt modelId="{8DF992C1-6803-42FB-9275-A60D0C2C2BC1}">
      <dgm:prSet custT="1"/>
      <dgm:spPr/>
      <dgm:t>
        <a:bodyPr/>
        <a:lstStyle/>
        <a:p>
          <a:pPr>
            <a:buSzPts val="1000"/>
            <a:buFont typeface="Symbol" panose="05050102010706020507" pitchFamily="18" charset="2"/>
            <a:buChar char=""/>
          </a:pPr>
          <a:r>
            <a:rPr lang="es-CO" sz="1050"/>
            <a:t>Definir los requisitos y especificaciones de la base de datos necesaria para soportar las funcionalidades del sitio web.</a:t>
          </a:r>
        </a:p>
      </dgm:t>
    </dgm:pt>
    <dgm:pt modelId="{A3EC5D7B-FD42-4C37-AA49-123DA5043B91}" type="parTrans" cxnId="{E0BE7CC2-6DE9-42FB-AADA-2FBF3CCA51CC}">
      <dgm:prSet/>
      <dgm:spPr/>
      <dgm:t>
        <a:bodyPr/>
        <a:lstStyle/>
        <a:p>
          <a:endParaRPr lang="es-CO"/>
        </a:p>
      </dgm:t>
    </dgm:pt>
    <dgm:pt modelId="{52BA0F93-362B-469B-A3CF-CF982247AE62}" type="sibTrans" cxnId="{E0BE7CC2-6DE9-42FB-AADA-2FBF3CCA51CC}">
      <dgm:prSet/>
      <dgm:spPr/>
      <dgm:t>
        <a:bodyPr/>
        <a:lstStyle/>
        <a:p>
          <a:endParaRPr lang="es-CO"/>
        </a:p>
      </dgm:t>
    </dgm:pt>
    <dgm:pt modelId="{2ADFB96C-E1A3-4E31-AC62-8C4CF7C10B6A}">
      <dgm:prSet custT="1"/>
      <dgm:spPr/>
      <dgm:t>
        <a:bodyPr/>
        <a:lstStyle/>
        <a:p>
          <a:pPr>
            <a:buSzPts val="1000"/>
            <a:buFont typeface="Symbol" panose="05050102010706020507" pitchFamily="18" charset="2"/>
            <a:buChar char=""/>
          </a:pPr>
          <a:r>
            <a:rPr lang="es-CO" sz="1050"/>
            <a:t>Seleccionar la tecnología adecuada para la base de datos, considerando factores como escalabilidad, seguridad y facilidad de uso.</a:t>
          </a:r>
        </a:p>
      </dgm:t>
    </dgm:pt>
    <dgm:pt modelId="{952C9185-8D13-48E9-A4F0-DAB8CB8B0EDE}" type="parTrans" cxnId="{8DE78072-A138-4D60-A743-A3092DEAB1B2}">
      <dgm:prSet/>
      <dgm:spPr/>
      <dgm:t>
        <a:bodyPr/>
        <a:lstStyle/>
        <a:p>
          <a:endParaRPr lang="es-CO"/>
        </a:p>
      </dgm:t>
    </dgm:pt>
    <dgm:pt modelId="{F694860B-1D64-45EE-B5B8-D3665110AACA}" type="sibTrans" cxnId="{8DE78072-A138-4D60-A743-A3092DEAB1B2}">
      <dgm:prSet/>
      <dgm:spPr/>
      <dgm:t>
        <a:bodyPr/>
        <a:lstStyle/>
        <a:p>
          <a:endParaRPr lang="es-CO"/>
        </a:p>
      </dgm:t>
    </dgm:pt>
    <dgm:pt modelId="{DDDDE2DA-3B44-457F-B80F-279E137DE590}">
      <dgm:prSet custT="1"/>
      <dgm:spPr/>
      <dgm:t>
        <a:bodyPr/>
        <a:lstStyle/>
        <a:p>
          <a:pPr>
            <a:buSzPts val="1000"/>
            <a:buFont typeface="Symbol" panose="05050102010706020507" pitchFamily="18" charset="2"/>
            <a:buChar char=""/>
          </a:pPr>
          <a:r>
            <a:rPr lang="es-CO" sz="1050"/>
            <a:t>Implementar el sistema de inicio de sesión y registro de usuarios, incluyendo la funcionalidad de "Olvidaste tu contraseña" y los términos y Condiciones.</a:t>
          </a:r>
        </a:p>
      </dgm:t>
    </dgm:pt>
    <dgm:pt modelId="{06DFC3A6-4421-494B-8CE8-CD41DA766F13}" type="parTrans" cxnId="{12FAC945-5A11-4926-B684-5829579CF9AC}">
      <dgm:prSet/>
      <dgm:spPr/>
      <dgm:t>
        <a:bodyPr/>
        <a:lstStyle/>
        <a:p>
          <a:endParaRPr lang="es-CO"/>
        </a:p>
      </dgm:t>
    </dgm:pt>
    <dgm:pt modelId="{1468F6C9-9D2E-4CBB-B86C-0D44474102C9}" type="sibTrans" cxnId="{12FAC945-5A11-4926-B684-5829579CF9AC}">
      <dgm:prSet/>
      <dgm:spPr/>
      <dgm:t>
        <a:bodyPr/>
        <a:lstStyle/>
        <a:p>
          <a:endParaRPr lang="es-CO"/>
        </a:p>
      </dgm:t>
    </dgm:pt>
    <dgm:pt modelId="{7AE1F574-DAE9-4D0D-8525-AFF113BA7950}">
      <dgm:prSet custT="1"/>
      <dgm:spPr/>
      <dgm:t>
        <a:bodyPr/>
        <a:lstStyle/>
        <a:p>
          <a:pPr>
            <a:buSzPts val="1000"/>
            <a:buFont typeface="Symbol" panose="05050102010706020507" pitchFamily="18" charset="2"/>
            <a:buChar char=""/>
          </a:pPr>
          <a:r>
            <a:rPr lang="es-CO" sz="1050"/>
            <a:t>Utilizar técnicas de diseño responsive para asegurar que la página se visualice correctamente en una variedad de dispositivos y tamaños de pantalla.</a:t>
          </a:r>
        </a:p>
      </dgm:t>
    </dgm:pt>
    <dgm:pt modelId="{76485009-B5D2-41B2-87D1-5CDFD5EF6103}" type="parTrans" cxnId="{AF5770DE-C48D-4C36-BF1B-6404B0A92CBD}">
      <dgm:prSet/>
      <dgm:spPr/>
      <dgm:t>
        <a:bodyPr/>
        <a:lstStyle/>
        <a:p>
          <a:endParaRPr lang="es-CO"/>
        </a:p>
      </dgm:t>
    </dgm:pt>
    <dgm:pt modelId="{8AF0168B-73AB-4A0C-90FF-972DD5DC18D8}" type="sibTrans" cxnId="{AF5770DE-C48D-4C36-BF1B-6404B0A92CBD}">
      <dgm:prSet/>
      <dgm:spPr/>
      <dgm:t>
        <a:bodyPr/>
        <a:lstStyle/>
        <a:p>
          <a:endParaRPr lang="es-CO"/>
        </a:p>
      </dgm:t>
    </dgm:pt>
    <dgm:pt modelId="{A331B4D5-0221-4903-A4D3-3A063933C6F0}">
      <dgm:prSet custT="1"/>
      <dgm:spPr/>
      <dgm:t>
        <a:bodyPr/>
        <a:lstStyle/>
        <a:p>
          <a:pPr>
            <a:buSzPts val="1000"/>
            <a:buFont typeface="Symbol" panose="05050102010706020507" pitchFamily="18" charset="2"/>
            <a:buChar char=""/>
          </a:pPr>
          <a:r>
            <a:rPr lang="es-CO" sz="1050"/>
            <a:t>Realizar pruebas exhaustivas en diferentes dispositivos y resoluciones para garantizar una experiencia consistente y agradable para todos los usuarios.</a:t>
          </a:r>
        </a:p>
      </dgm:t>
    </dgm:pt>
    <dgm:pt modelId="{04484217-16C0-4F28-8107-7607B9E6D317}" type="parTrans" cxnId="{86E8F1FB-C2B7-4DAC-A939-727382AD397D}">
      <dgm:prSet/>
      <dgm:spPr/>
      <dgm:t>
        <a:bodyPr/>
        <a:lstStyle/>
        <a:p>
          <a:endParaRPr lang="es-CO"/>
        </a:p>
      </dgm:t>
    </dgm:pt>
    <dgm:pt modelId="{6C86574D-D3CF-4F65-9358-31469DA1C35C}" type="sibTrans" cxnId="{86E8F1FB-C2B7-4DAC-A939-727382AD397D}">
      <dgm:prSet/>
      <dgm:spPr/>
      <dgm:t>
        <a:bodyPr/>
        <a:lstStyle/>
        <a:p>
          <a:endParaRPr lang="es-CO"/>
        </a:p>
      </dgm:t>
    </dgm:pt>
    <dgm:pt modelId="{C885CA60-3C1A-49E2-B6B6-AD34AAD563A2}">
      <dgm:prSet custT="1"/>
      <dgm:spPr/>
      <dgm:t>
        <a:bodyPr/>
        <a:lstStyle/>
        <a:p>
          <a:pPr>
            <a:buSzPts val="1000"/>
            <a:buFont typeface="Symbol" panose="05050102010706020507" pitchFamily="18" charset="2"/>
            <a:buChar char=""/>
          </a:pPr>
          <a:r>
            <a:rPr lang="es-CO" sz="1050"/>
            <a:t>Preparar el código del proyecto para su lanzamiento mediante un sistema de control de versiones como Git.</a:t>
          </a:r>
        </a:p>
      </dgm:t>
    </dgm:pt>
    <dgm:pt modelId="{1057FD67-341B-4417-9F52-518D22ED0460}" type="parTrans" cxnId="{EF3F12A5-C9F7-49EF-8938-D2E671E4157E}">
      <dgm:prSet/>
      <dgm:spPr/>
      <dgm:t>
        <a:bodyPr/>
        <a:lstStyle/>
        <a:p>
          <a:endParaRPr lang="es-CO"/>
        </a:p>
      </dgm:t>
    </dgm:pt>
    <dgm:pt modelId="{38179538-BD3A-494A-9F25-64CB308B284B}" type="sibTrans" cxnId="{EF3F12A5-C9F7-49EF-8938-D2E671E4157E}">
      <dgm:prSet/>
      <dgm:spPr/>
      <dgm:t>
        <a:bodyPr/>
        <a:lstStyle/>
        <a:p>
          <a:endParaRPr lang="es-CO"/>
        </a:p>
      </dgm:t>
    </dgm:pt>
    <dgm:pt modelId="{D0A9B2DB-331F-4ADC-A827-25DE537EF9D4}">
      <dgm:prSet custT="1"/>
      <dgm:spPr/>
      <dgm:t>
        <a:bodyPr/>
        <a:lstStyle/>
        <a:p>
          <a:pPr>
            <a:buSzPts val="1000"/>
            <a:buFont typeface="Symbol" panose="05050102010706020507" pitchFamily="18" charset="2"/>
            <a:buChar char=""/>
          </a:pPr>
          <a:r>
            <a:rPr lang="es-CO" sz="1050"/>
            <a:t>Crear un repositorio en una plataforma como GitHub y subir el código del proyecto, incluyendo documentación relevante y archivos de configuración.</a:t>
          </a:r>
        </a:p>
      </dgm:t>
    </dgm:pt>
    <dgm:pt modelId="{01B8F98E-DA01-4044-B205-487415AF8E7C}" type="parTrans" cxnId="{C6F4E144-65AF-46B9-A410-469E750F5402}">
      <dgm:prSet/>
      <dgm:spPr/>
      <dgm:t>
        <a:bodyPr/>
        <a:lstStyle/>
        <a:p>
          <a:endParaRPr lang="es-CO"/>
        </a:p>
      </dgm:t>
    </dgm:pt>
    <dgm:pt modelId="{C0003AC0-1AD9-420C-BE44-663024680285}" type="sibTrans" cxnId="{C6F4E144-65AF-46B9-A410-469E750F5402}">
      <dgm:prSet/>
      <dgm:spPr/>
      <dgm:t>
        <a:bodyPr/>
        <a:lstStyle/>
        <a:p>
          <a:endParaRPr lang="es-CO"/>
        </a:p>
      </dgm:t>
    </dgm:pt>
    <dgm:pt modelId="{7450EED8-FBCC-4092-9911-12E766AEB3B0}">
      <dgm:prSet custT="1"/>
      <dgm:spPr/>
      <dgm:t>
        <a:bodyPr/>
        <a:lstStyle/>
        <a:p>
          <a:pPr>
            <a:buSzPts val="1000"/>
            <a:buFont typeface="Symbol" panose="05050102010706020507" pitchFamily="18" charset="2"/>
            <a:buChar char=""/>
          </a:pPr>
          <a:r>
            <a:rPr lang="es-CO" sz="1050"/>
            <a:t>Presentar el proyecto al docente, proporcionando una visión general de sus características, funcionalidades y beneficios.</a:t>
          </a:r>
        </a:p>
      </dgm:t>
    </dgm:pt>
    <dgm:pt modelId="{CBDCCAEC-ED2D-4AD7-9645-9D322F4AEAD1}" type="parTrans" cxnId="{74AB2374-7261-43BD-BDD3-928118DF9F8F}">
      <dgm:prSet/>
      <dgm:spPr/>
      <dgm:t>
        <a:bodyPr/>
        <a:lstStyle/>
        <a:p>
          <a:endParaRPr lang="es-CO"/>
        </a:p>
      </dgm:t>
    </dgm:pt>
    <dgm:pt modelId="{13CE73C7-A293-4595-B6DE-269307DE066B}" type="sibTrans" cxnId="{74AB2374-7261-43BD-BDD3-928118DF9F8F}">
      <dgm:prSet/>
      <dgm:spPr/>
      <dgm:t>
        <a:bodyPr/>
        <a:lstStyle/>
        <a:p>
          <a:endParaRPr lang="es-CO"/>
        </a:p>
      </dgm:t>
    </dgm:pt>
    <dgm:pt modelId="{B3CCFE7C-B055-45AE-9699-A6E8EC5EE7CE}">
      <dgm:prSet custT="1"/>
      <dgm:spPr/>
      <dgm:t>
        <a:bodyPr/>
        <a:lstStyle/>
        <a:p>
          <a:pPr>
            <a:buSzPts val="1000"/>
            <a:buFont typeface="Symbol" panose="05050102010706020507" pitchFamily="18" charset="2"/>
            <a:buChar char=""/>
          </a:pPr>
          <a:r>
            <a:rPr lang="es-CO" sz="1050"/>
            <a:t>Recoger comentarios y sugerencias del docente para posibles mejoras o ajustes antes de la implementación final.</a:t>
          </a:r>
        </a:p>
      </dgm:t>
    </dgm:pt>
    <dgm:pt modelId="{43E86A87-E082-465D-AC78-77EC48B54B95}" type="parTrans" cxnId="{1ECC8616-99BD-4760-A958-CD84A9CCE911}">
      <dgm:prSet/>
      <dgm:spPr/>
      <dgm:t>
        <a:bodyPr/>
        <a:lstStyle/>
        <a:p>
          <a:endParaRPr lang="es-CO"/>
        </a:p>
      </dgm:t>
    </dgm:pt>
    <dgm:pt modelId="{2A728A10-9D46-41E8-A820-B6E02416ECA8}" type="sibTrans" cxnId="{1ECC8616-99BD-4760-A958-CD84A9CCE911}">
      <dgm:prSet/>
      <dgm:spPr/>
      <dgm:t>
        <a:bodyPr/>
        <a:lstStyle/>
        <a:p>
          <a:endParaRPr lang="es-CO"/>
        </a:p>
      </dgm:t>
    </dgm:pt>
    <dgm:pt modelId="{2DCA8013-3001-4997-B595-45E7E7FB3BDB}" type="pres">
      <dgm:prSet presAssocID="{5791D6CE-1EC7-4BA8-879B-C4B1A2E848B0}" presName="Name0" presStyleCnt="0">
        <dgm:presLayoutVars>
          <dgm:chPref val="3"/>
          <dgm:dir/>
          <dgm:animLvl val="lvl"/>
          <dgm:resizeHandles/>
        </dgm:presLayoutVars>
      </dgm:prSet>
      <dgm:spPr/>
    </dgm:pt>
    <dgm:pt modelId="{E4B61AFA-311E-43D6-B2CC-A36350044BB3}" type="pres">
      <dgm:prSet presAssocID="{0835B2AD-6F87-418A-AAC1-504F8A37BBBE}" presName="horFlow" presStyleCnt="0"/>
      <dgm:spPr/>
    </dgm:pt>
    <dgm:pt modelId="{833EB187-3472-4C0D-A5D8-4047595FAB65}" type="pres">
      <dgm:prSet presAssocID="{0835B2AD-6F87-418A-AAC1-504F8A37BBBE}" presName="bigChev" presStyleLbl="node1" presStyleIdx="0" presStyleCnt="6" custScaleX="383440" custScaleY="253959"/>
      <dgm:spPr/>
    </dgm:pt>
    <dgm:pt modelId="{1450B054-9A92-4C48-8E99-3D2DE88991D5}" type="pres">
      <dgm:prSet presAssocID="{A269B926-0172-4B9F-B04D-B175AD4E82F5}" presName="parTrans" presStyleCnt="0"/>
      <dgm:spPr/>
    </dgm:pt>
    <dgm:pt modelId="{36007BE4-B1EA-473B-9676-FE552D03A0DE}" type="pres">
      <dgm:prSet presAssocID="{558C3E36-87FA-47CE-A073-177D2CFBFA27}" presName="node" presStyleLbl="alignAccFollowNode1" presStyleIdx="0" presStyleCnt="15" custScaleX="383440" custScaleY="253959">
        <dgm:presLayoutVars>
          <dgm:bulletEnabled val="1"/>
        </dgm:presLayoutVars>
      </dgm:prSet>
      <dgm:spPr/>
    </dgm:pt>
    <dgm:pt modelId="{805A1576-1D33-4D2C-955C-0830848CE83D}" type="pres">
      <dgm:prSet presAssocID="{EB029B94-BC3E-4D3B-A580-E9D8C1E5BEC5}" presName="sibTrans" presStyleCnt="0"/>
      <dgm:spPr/>
    </dgm:pt>
    <dgm:pt modelId="{D52444CA-332A-4488-A589-0A5CD084CDE4}" type="pres">
      <dgm:prSet presAssocID="{B1173312-AC2F-4717-8A19-B3F1C290D3E5}" presName="node" presStyleLbl="alignAccFollowNode1" presStyleIdx="1" presStyleCnt="15" custScaleX="383440" custScaleY="253959">
        <dgm:presLayoutVars>
          <dgm:bulletEnabled val="1"/>
        </dgm:presLayoutVars>
      </dgm:prSet>
      <dgm:spPr/>
    </dgm:pt>
    <dgm:pt modelId="{53E7C413-B8AE-4B2B-8726-9C8C12890DFC}" type="pres">
      <dgm:prSet presAssocID="{686AEFB9-3262-44B5-8B36-A4653D1D17B8}" presName="sibTrans" presStyleCnt="0"/>
      <dgm:spPr/>
    </dgm:pt>
    <dgm:pt modelId="{C1D175E7-9195-4D05-8992-8D25AF4E88DA}" type="pres">
      <dgm:prSet presAssocID="{83610496-CE87-44F7-956C-A19128195419}" presName="node" presStyleLbl="alignAccFollowNode1" presStyleIdx="2" presStyleCnt="15" custScaleX="383440" custScaleY="253959">
        <dgm:presLayoutVars>
          <dgm:bulletEnabled val="1"/>
        </dgm:presLayoutVars>
      </dgm:prSet>
      <dgm:spPr/>
    </dgm:pt>
    <dgm:pt modelId="{F2231142-F904-4354-B18C-1B364D45DB4E}" type="pres">
      <dgm:prSet presAssocID="{0835B2AD-6F87-418A-AAC1-504F8A37BBBE}" presName="vSp" presStyleCnt="0"/>
      <dgm:spPr/>
    </dgm:pt>
    <dgm:pt modelId="{31967FD2-5B49-4D99-8628-6F4033222DEE}" type="pres">
      <dgm:prSet presAssocID="{4D058AF5-C145-4566-B589-02E2B6E699D7}" presName="horFlow" presStyleCnt="0"/>
      <dgm:spPr/>
    </dgm:pt>
    <dgm:pt modelId="{70007012-9A8A-47C7-81A4-79164B354493}" type="pres">
      <dgm:prSet presAssocID="{4D058AF5-C145-4566-B589-02E2B6E699D7}" presName="bigChev" presStyleLbl="node1" presStyleIdx="1" presStyleCnt="6" custScaleX="383440" custScaleY="253959"/>
      <dgm:spPr/>
    </dgm:pt>
    <dgm:pt modelId="{779B9C34-C1A1-4183-B6AA-9A1A0966CED2}" type="pres">
      <dgm:prSet presAssocID="{446487D3-F3CB-402C-86DB-1E30AD09323F}" presName="parTrans" presStyleCnt="0"/>
      <dgm:spPr/>
    </dgm:pt>
    <dgm:pt modelId="{090F653A-167B-4593-BD75-E9D98F4861A4}" type="pres">
      <dgm:prSet presAssocID="{B4E4E9D7-42B7-41AC-B4DF-582B52622055}" presName="node" presStyleLbl="alignAccFollowNode1" presStyleIdx="3" presStyleCnt="15" custScaleX="383440" custScaleY="253959">
        <dgm:presLayoutVars>
          <dgm:bulletEnabled val="1"/>
        </dgm:presLayoutVars>
      </dgm:prSet>
      <dgm:spPr/>
    </dgm:pt>
    <dgm:pt modelId="{FC04E406-C4E5-4BDE-9C65-0EE77178A72E}" type="pres">
      <dgm:prSet presAssocID="{66652ABA-C25D-4BEA-8F7C-2CAB83D6056E}" presName="sibTrans" presStyleCnt="0"/>
      <dgm:spPr/>
    </dgm:pt>
    <dgm:pt modelId="{13D870EA-BCB1-40DB-9F67-CE0A880451E6}" type="pres">
      <dgm:prSet presAssocID="{ADBB1BC3-E6BF-4F57-B755-32664CCA818F}" presName="node" presStyleLbl="alignAccFollowNode1" presStyleIdx="4" presStyleCnt="15" custScaleX="383440" custScaleY="253959">
        <dgm:presLayoutVars>
          <dgm:bulletEnabled val="1"/>
        </dgm:presLayoutVars>
      </dgm:prSet>
      <dgm:spPr/>
    </dgm:pt>
    <dgm:pt modelId="{A3D7C5B7-6096-4C1D-B912-3B6E877F9252}" type="pres">
      <dgm:prSet presAssocID="{DB9D4BFE-3E12-470B-89AB-182468587903}" presName="sibTrans" presStyleCnt="0"/>
      <dgm:spPr/>
    </dgm:pt>
    <dgm:pt modelId="{348B5FDB-7674-4AC1-8D8D-775D0913B942}" type="pres">
      <dgm:prSet presAssocID="{F356027E-20AA-4F52-BEB7-DAB1662664C8}" presName="node" presStyleLbl="alignAccFollowNode1" presStyleIdx="5" presStyleCnt="15" custScaleX="383440" custScaleY="253959">
        <dgm:presLayoutVars>
          <dgm:bulletEnabled val="1"/>
        </dgm:presLayoutVars>
      </dgm:prSet>
      <dgm:spPr/>
    </dgm:pt>
    <dgm:pt modelId="{DAF1E966-1153-425B-8571-0183FD157377}" type="pres">
      <dgm:prSet presAssocID="{4D058AF5-C145-4566-B589-02E2B6E699D7}" presName="vSp" presStyleCnt="0"/>
      <dgm:spPr/>
    </dgm:pt>
    <dgm:pt modelId="{623D0E1A-4B1B-4713-8207-2B8B8FDBC05D}" type="pres">
      <dgm:prSet presAssocID="{C343A14F-38BC-4B4D-93F9-FF6C842EB32A}" presName="horFlow" presStyleCnt="0"/>
      <dgm:spPr/>
    </dgm:pt>
    <dgm:pt modelId="{9DC6C524-54D5-43AB-B1F4-C4BDB1BAE2EE}" type="pres">
      <dgm:prSet presAssocID="{C343A14F-38BC-4B4D-93F9-FF6C842EB32A}" presName="bigChev" presStyleLbl="node1" presStyleIdx="2" presStyleCnt="6" custScaleX="383440" custScaleY="253959"/>
      <dgm:spPr/>
    </dgm:pt>
    <dgm:pt modelId="{0C354124-C355-41DB-AEDC-DAA7BF99DADA}" type="pres">
      <dgm:prSet presAssocID="{A3EC5D7B-FD42-4C37-AA49-123DA5043B91}" presName="parTrans" presStyleCnt="0"/>
      <dgm:spPr/>
    </dgm:pt>
    <dgm:pt modelId="{07636143-5A3A-4854-9B67-9D8E378A19BB}" type="pres">
      <dgm:prSet presAssocID="{8DF992C1-6803-42FB-9275-A60D0C2C2BC1}" presName="node" presStyleLbl="alignAccFollowNode1" presStyleIdx="6" presStyleCnt="15" custScaleX="383440" custScaleY="253959">
        <dgm:presLayoutVars>
          <dgm:bulletEnabled val="1"/>
        </dgm:presLayoutVars>
      </dgm:prSet>
      <dgm:spPr/>
    </dgm:pt>
    <dgm:pt modelId="{F194AC78-0EB7-407E-AEED-FA4D24661CED}" type="pres">
      <dgm:prSet presAssocID="{52BA0F93-362B-469B-A3CF-CF982247AE62}" presName="sibTrans" presStyleCnt="0"/>
      <dgm:spPr/>
    </dgm:pt>
    <dgm:pt modelId="{900595DE-6072-418B-BBD2-8E70524B39C0}" type="pres">
      <dgm:prSet presAssocID="{2ADFB96C-E1A3-4E31-AC62-8C4CF7C10B6A}" presName="node" presStyleLbl="alignAccFollowNode1" presStyleIdx="7" presStyleCnt="15" custScaleX="383440" custScaleY="253959">
        <dgm:presLayoutVars>
          <dgm:bulletEnabled val="1"/>
        </dgm:presLayoutVars>
      </dgm:prSet>
      <dgm:spPr/>
    </dgm:pt>
    <dgm:pt modelId="{84893A60-E334-4FF5-90E9-8FFB858895B9}" type="pres">
      <dgm:prSet presAssocID="{F694860B-1D64-45EE-B5B8-D3665110AACA}" presName="sibTrans" presStyleCnt="0"/>
      <dgm:spPr/>
    </dgm:pt>
    <dgm:pt modelId="{E06D61CD-491F-4D44-93C5-475B63FA4354}" type="pres">
      <dgm:prSet presAssocID="{DDDDE2DA-3B44-457F-B80F-279E137DE590}" presName="node" presStyleLbl="alignAccFollowNode1" presStyleIdx="8" presStyleCnt="15" custScaleX="383440" custScaleY="253959">
        <dgm:presLayoutVars>
          <dgm:bulletEnabled val="1"/>
        </dgm:presLayoutVars>
      </dgm:prSet>
      <dgm:spPr/>
    </dgm:pt>
    <dgm:pt modelId="{56D239E4-55D9-4E87-9142-2C9F23A19907}" type="pres">
      <dgm:prSet presAssocID="{C343A14F-38BC-4B4D-93F9-FF6C842EB32A}" presName="vSp" presStyleCnt="0"/>
      <dgm:spPr/>
    </dgm:pt>
    <dgm:pt modelId="{CB9A1017-A8F7-4260-8485-AB4160261927}" type="pres">
      <dgm:prSet presAssocID="{D89CFFCE-698F-44F4-886B-FF059AB7EE8B}" presName="horFlow" presStyleCnt="0"/>
      <dgm:spPr/>
    </dgm:pt>
    <dgm:pt modelId="{969A0B2D-0B60-4B10-BFAD-13D8ECB406C7}" type="pres">
      <dgm:prSet presAssocID="{D89CFFCE-698F-44F4-886B-FF059AB7EE8B}" presName="bigChev" presStyleLbl="node1" presStyleIdx="3" presStyleCnt="6" custScaleX="383440" custScaleY="253959"/>
      <dgm:spPr/>
    </dgm:pt>
    <dgm:pt modelId="{F9037D7E-3F8B-412F-B183-71F7DE8BA2FD}" type="pres">
      <dgm:prSet presAssocID="{76485009-B5D2-41B2-87D1-5CDFD5EF6103}" presName="parTrans" presStyleCnt="0"/>
      <dgm:spPr/>
    </dgm:pt>
    <dgm:pt modelId="{37C3E164-2A0D-48BC-9271-5ABDC9FE112A}" type="pres">
      <dgm:prSet presAssocID="{7AE1F574-DAE9-4D0D-8525-AFF113BA7950}" presName="node" presStyleLbl="alignAccFollowNode1" presStyleIdx="9" presStyleCnt="15" custScaleX="383440" custScaleY="253959">
        <dgm:presLayoutVars>
          <dgm:bulletEnabled val="1"/>
        </dgm:presLayoutVars>
      </dgm:prSet>
      <dgm:spPr/>
    </dgm:pt>
    <dgm:pt modelId="{20F367D1-DD31-4C9C-A1C6-B7C0605C23CE}" type="pres">
      <dgm:prSet presAssocID="{8AF0168B-73AB-4A0C-90FF-972DD5DC18D8}" presName="sibTrans" presStyleCnt="0"/>
      <dgm:spPr/>
    </dgm:pt>
    <dgm:pt modelId="{86221442-57F7-4046-8E0E-8CFB3A2657DC}" type="pres">
      <dgm:prSet presAssocID="{A331B4D5-0221-4903-A4D3-3A063933C6F0}" presName="node" presStyleLbl="alignAccFollowNode1" presStyleIdx="10" presStyleCnt="15" custScaleX="383440" custScaleY="253959">
        <dgm:presLayoutVars>
          <dgm:bulletEnabled val="1"/>
        </dgm:presLayoutVars>
      </dgm:prSet>
      <dgm:spPr/>
    </dgm:pt>
    <dgm:pt modelId="{E4F5E061-E906-4F89-A91A-2B750E113B04}" type="pres">
      <dgm:prSet presAssocID="{D89CFFCE-698F-44F4-886B-FF059AB7EE8B}" presName="vSp" presStyleCnt="0"/>
      <dgm:spPr/>
    </dgm:pt>
    <dgm:pt modelId="{9C0FCF8E-465B-435A-93E5-851F63FABE8C}" type="pres">
      <dgm:prSet presAssocID="{C1E32DD9-7047-4712-BD58-72207D81B23B}" presName="horFlow" presStyleCnt="0"/>
      <dgm:spPr/>
    </dgm:pt>
    <dgm:pt modelId="{0621E8A5-0DE0-49BA-80A9-E67802EE240E}" type="pres">
      <dgm:prSet presAssocID="{C1E32DD9-7047-4712-BD58-72207D81B23B}" presName="bigChev" presStyleLbl="node1" presStyleIdx="4" presStyleCnt="6" custScaleX="383440" custScaleY="253959"/>
      <dgm:spPr/>
    </dgm:pt>
    <dgm:pt modelId="{BC2DC301-2A9F-4922-AEDC-16206F1D3C19}" type="pres">
      <dgm:prSet presAssocID="{1057FD67-341B-4417-9F52-518D22ED0460}" presName="parTrans" presStyleCnt="0"/>
      <dgm:spPr/>
    </dgm:pt>
    <dgm:pt modelId="{9F08CF2F-FD55-4722-A152-19152F0FBC0A}" type="pres">
      <dgm:prSet presAssocID="{C885CA60-3C1A-49E2-B6B6-AD34AAD563A2}" presName="node" presStyleLbl="alignAccFollowNode1" presStyleIdx="11" presStyleCnt="15" custScaleX="383440" custScaleY="253959">
        <dgm:presLayoutVars>
          <dgm:bulletEnabled val="1"/>
        </dgm:presLayoutVars>
      </dgm:prSet>
      <dgm:spPr/>
    </dgm:pt>
    <dgm:pt modelId="{C766FA9C-E6CE-4215-ADD4-D9C565A6241B}" type="pres">
      <dgm:prSet presAssocID="{38179538-BD3A-494A-9F25-64CB308B284B}" presName="sibTrans" presStyleCnt="0"/>
      <dgm:spPr/>
    </dgm:pt>
    <dgm:pt modelId="{97277B58-E9F6-497A-9C75-0BDEB573A4A6}" type="pres">
      <dgm:prSet presAssocID="{D0A9B2DB-331F-4ADC-A827-25DE537EF9D4}" presName="node" presStyleLbl="alignAccFollowNode1" presStyleIdx="12" presStyleCnt="15" custScaleX="383440" custScaleY="253959">
        <dgm:presLayoutVars>
          <dgm:bulletEnabled val="1"/>
        </dgm:presLayoutVars>
      </dgm:prSet>
      <dgm:spPr/>
    </dgm:pt>
    <dgm:pt modelId="{7E1377EC-57F2-4918-8A59-134E1ADE5B4C}" type="pres">
      <dgm:prSet presAssocID="{C1E32DD9-7047-4712-BD58-72207D81B23B}" presName="vSp" presStyleCnt="0"/>
      <dgm:spPr/>
    </dgm:pt>
    <dgm:pt modelId="{C9A3E353-A5A5-44CF-BFDE-C108C9A55521}" type="pres">
      <dgm:prSet presAssocID="{1104DE8B-E521-4F12-8638-0151131F145E}" presName="horFlow" presStyleCnt="0"/>
      <dgm:spPr/>
    </dgm:pt>
    <dgm:pt modelId="{F8663A25-1484-4ECC-AAE5-6D2E70D7F63F}" type="pres">
      <dgm:prSet presAssocID="{1104DE8B-E521-4F12-8638-0151131F145E}" presName="bigChev" presStyleLbl="node1" presStyleIdx="5" presStyleCnt="6" custScaleX="383440" custScaleY="253959"/>
      <dgm:spPr/>
    </dgm:pt>
    <dgm:pt modelId="{37A06E3B-09FA-4C93-B400-FAEEBFF49579}" type="pres">
      <dgm:prSet presAssocID="{CBDCCAEC-ED2D-4AD7-9645-9D322F4AEAD1}" presName="parTrans" presStyleCnt="0"/>
      <dgm:spPr/>
    </dgm:pt>
    <dgm:pt modelId="{7C13AEEF-72EB-4BA4-82A1-313049F112ED}" type="pres">
      <dgm:prSet presAssocID="{7450EED8-FBCC-4092-9911-12E766AEB3B0}" presName="node" presStyleLbl="alignAccFollowNode1" presStyleIdx="13" presStyleCnt="15" custScaleX="383440" custScaleY="253959">
        <dgm:presLayoutVars>
          <dgm:bulletEnabled val="1"/>
        </dgm:presLayoutVars>
      </dgm:prSet>
      <dgm:spPr/>
    </dgm:pt>
    <dgm:pt modelId="{AB894CA0-3E0E-4C2A-BE90-52AD7A3F1E2F}" type="pres">
      <dgm:prSet presAssocID="{13CE73C7-A293-4595-B6DE-269307DE066B}" presName="sibTrans" presStyleCnt="0"/>
      <dgm:spPr/>
    </dgm:pt>
    <dgm:pt modelId="{A978EB16-27B4-4F12-AC64-30351DD967B4}" type="pres">
      <dgm:prSet presAssocID="{B3CCFE7C-B055-45AE-9699-A6E8EC5EE7CE}" presName="node" presStyleLbl="alignAccFollowNode1" presStyleIdx="14" presStyleCnt="15" custScaleX="383440" custScaleY="253959">
        <dgm:presLayoutVars>
          <dgm:bulletEnabled val="1"/>
        </dgm:presLayoutVars>
      </dgm:prSet>
      <dgm:spPr/>
    </dgm:pt>
  </dgm:ptLst>
  <dgm:cxnLst>
    <dgm:cxn modelId="{1F260A00-5395-4DAF-8569-5325A4ED436F}" type="presOf" srcId="{D89CFFCE-698F-44F4-886B-FF059AB7EE8B}" destId="{969A0B2D-0B60-4B10-BFAD-13D8ECB406C7}" srcOrd="0" destOrd="0" presId="urn:microsoft.com/office/officeart/2005/8/layout/lProcess3"/>
    <dgm:cxn modelId="{204C480C-EDC4-4113-95AE-F7D06208C3C6}" type="presOf" srcId="{C885CA60-3C1A-49E2-B6B6-AD34AAD563A2}" destId="{9F08CF2F-FD55-4722-A152-19152F0FBC0A}" srcOrd="0" destOrd="0" presId="urn:microsoft.com/office/officeart/2005/8/layout/lProcess3"/>
    <dgm:cxn modelId="{2284A010-2984-4AAA-8364-4860ABCB448F}" type="presOf" srcId="{A331B4D5-0221-4903-A4D3-3A063933C6F0}" destId="{86221442-57F7-4046-8E0E-8CFB3A2657DC}" srcOrd="0" destOrd="0" presId="urn:microsoft.com/office/officeart/2005/8/layout/lProcess3"/>
    <dgm:cxn modelId="{5ACA8811-4506-476E-B0ED-567D14149F36}" type="presOf" srcId="{C343A14F-38BC-4B4D-93F9-FF6C842EB32A}" destId="{9DC6C524-54D5-43AB-B1F4-C4BDB1BAE2EE}" srcOrd="0" destOrd="0" presId="urn:microsoft.com/office/officeart/2005/8/layout/lProcess3"/>
    <dgm:cxn modelId="{1ECC8616-99BD-4760-A958-CD84A9CCE911}" srcId="{1104DE8B-E521-4F12-8638-0151131F145E}" destId="{B3CCFE7C-B055-45AE-9699-A6E8EC5EE7CE}" srcOrd="1" destOrd="0" parTransId="{43E86A87-E082-465D-AC78-77EC48B54B95}" sibTransId="{2A728A10-9D46-41E8-A820-B6E02416ECA8}"/>
    <dgm:cxn modelId="{EC474B19-7D43-42C2-9C92-823F71614984}" srcId="{4D058AF5-C145-4566-B589-02E2B6E699D7}" destId="{F356027E-20AA-4F52-BEB7-DAB1662664C8}" srcOrd="2" destOrd="0" parTransId="{F97E5441-8051-49AE-922B-779731BBA4D3}" sibTransId="{ED3A78F0-119D-416A-83A7-E5CCB2D22811}"/>
    <dgm:cxn modelId="{8E4E4820-0689-4406-BFB6-254466D5CB14}" srcId="{5791D6CE-1EC7-4BA8-879B-C4B1A2E848B0}" destId="{D89CFFCE-698F-44F4-886B-FF059AB7EE8B}" srcOrd="3" destOrd="0" parTransId="{D8D8F0B3-F290-4C04-AA23-EE77B93C61A2}" sibTransId="{D07EBDF9-20C0-4F3A-8157-1D7A375FB9C3}"/>
    <dgm:cxn modelId="{4FE0452A-AB51-42B8-9685-36D0A020C2EF}" srcId="{5791D6CE-1EC7-4BA8-879B-C4B1A2E848B0}" destId="{4D058AF5-C145-4566-B589-02E2B6E699D7}" srcOrd="1" destOrd="0" parTransId="{1F18ADEC-583A-41D6-BC43-61B6261FA357}" sibTransId="{9298F992-4C6A-4294-8153-3634AE4A3150}"/>
    <dgm:cxn modelId="{DC41662A-7AB6-495B-BBF8-589D1A233814}" srcId="{5791D6CE-1EC7-4BA8-879B-C4B1A2E848B0}" destId="{0835B2AD-6F87-418A-AAC1-504F8A37BBBE}" srcOrd="0" destOrd="0" parTransId="{955A0BFA-1A67-4FE2-8664-E9A6DA7B4A59}" sibTransId="{55EBEF60-3CE4-4DD6-9DC6-4154BE7BDEB6}"/>
    <dgm:cxn modelId="{5E2E6B2B-1808-447A-8510-680EBE2E7C5D}" type="presOf" srcId="{558C3E36-87FA-47CE-A073-177D2CFBFA27}" destId="{36007BE4-B1EA-473B-9676-FE552D03A0DE}" srcOrd="0" destOrd="0" presId="urn:microsoft.com/office/officeart/2005/8/layout/lProcess3"/>
    <dgm:cxn modelId="{2C8AAA37-0FFB-446E-9955-339741A33E7A}" srcId="{0835B2AD-6F87-418A-AAC1-504F8A37BBBE}" destId="{558C3E36-87FA-47CE-A073-177D2CFBFA27}" srcOrd="0" destOrd="0" parTransId="{A269B926-0172-4B9F-B04D-B175AD4E82F5}" sibTransId="{EB029B94-BC3E-4D3B-A580-E9D8C1E5BEC5}"/>
    <dgm:cxn modelId="{1F30125D-435E-4FC6-B8C2-678B62AE12FE}" srcId="{0835B2AD-6F87-418A-AAC1-504F8A37BBBE}" destId="{83610496-CE87-44F7-956C-A19128195419}" srcOrd="2" destOrd="0" parTransId="{A59C0FA0-29B7-4FC7-97FE-A566692E3606}" sibTransId="{81DCE1A9-5D81-4D49-B18F-E83D543539DB}"/>
    <dgm:cxn modelId="{C6F4E144-65AF-46B9-A410-469E750F5402}" srcId="{C1E32DD9-7047-4712-BD58-72207D81B23B}" destId="{D0A9B2DB-331F-4ADC-A827-25DE537EF9D4}" srcOrd="1" destOrd="0" parTransId="{01B8F98E-DA01-4044-B205-487415AF8E7C}" sibTransId="{C0003AC0-1AD9-420C-BE44-663024680285}"/>
    <dgm:cxn modelId="{12FAC945-5A11-4926-B684-5829579CF9AC}" srcId="{C343A14F-38BC-4B4D-93F9-FF6C842EB32A}" destId="{DDDDE2DA-3B44-457F-B80F-279E137DE590}" srcOrd="2" destOrd="0" parTransId="{06DFC3A6-4421-494B-8CE8-CD41DA766F13}" sibTransId="{1468F6C9-9D2E-4CBB-B86C-0D44474102C9}"/>
    <dgm:cxn modelId="{8DE78072-A138-4D60-A743-A3092DEAB1B2}" srcId="{C343A14F-38BC-4B4D-93F9-FF6C842EB32A}" destId="{2ADFB96C-E1A3-4E31-AC62-8C4CF7C10B6A}" srcOrd="1" destOrd="0" parTransId="{952C9185-8D13-48E9-A4F0-DAB8CB8B0EDE}" sibTransId="{F694860B-1D64-45EE-B5B8-D3665110AACA}"/>
    <dgm:cxn modelId="{74AB2374-7261-43BD-BDD3-928118DF9F8F}" srcId="{1104DE8B-E521-4F12-8638-0151131F145E}" destId="{7450EED8-FBCC-4092-9911-12E766AEB3B0}" srcOrd="0" destOrd="0" parTransId="{CBDCCAEC-ED2D-4AD7-9645-9D322F4AEAD1}" sibTransId="{13CE73C7-A293-4595-B6DE-269307DE066B}"/>
    <dgm:cxn modelId="{6B48A979-B864-4996-BE1B-03CA52D6E5A1}" type="presOf" srcId="{D0A9B2DB-331F-4ADC-A827-25DE537EF9D4}" destId="{97277B58-E9F6-497A-9C75-0BDEB573A4A6}" srcOrd="0" destOrd="0" presId="urn:microsoft.com/office/officeart/2005/8/layout/lProcess3"/>
    <dgm:cxn modelId="{AE3DD57B-7F60-4D8F-8C52-6C4361445675}" srcId="{5791D6CE-1EC7-4BA8-879B-C4B1A2E848B0}" destId="{C1E32DD9-7047-4712-BD58-72207D81B23B}" srcOrd="4" destOrd="0" parTransId="{2173F8B4-90EB-4524-9A90-FBEE0A66B67D}" sibTransId="{25788248-4CA8-47C6-9EE0-B951ED88D693}"/>
    <dgm:cxn modelId="{B914C083-BD44-4D54-956E-703040EBB521}" type="presOf" srcId="{0835B2AD-6F87-418A-AAC1-504F8A37BBBE}" destId="{833EB187-3472-4C0D-A5D8-4047595FAB65}" srcOrd="0" destOrd="0" presId="urn:microsoft.com/office/officeart/2005/8/layout/lProcess3"/>
    <dgm:cxn modelId="{B3900885-C201-4207-B2B2-1FDB240ED67B}" type="presOf" srcId="{DDDDE2DA-3B44-457F-B80F-279E137DE590}" destId="{E06D61CD-491F-4D44-93C5-475B63FA4354}" srcOrd="0" destOrd="0" presId="urn:microsoft.com/office/officeart/2005/8/layout/lProcess3"/>
    <dgm:cxn modelId="{3CE18985-B0F1-49FE-A2A1-1ADDF1572A4A}" srcId="{0835B2AD-6F87-418A-AAC1-504F8A37BBBE}" destId="{B1173312-AC2F-4717-8A19-B3F1C290D3E5}" srcOrd="1" destOrd="0" parTransId="{42E01E19-6AA2-4C46-BB65-67F7A73629C5}" sibTransId="{686AEFB9-3262-44B5-8B36-A4653D1D17B8}"/>
    <dgm:cxn modelId="{0A846A8E-C48F-482C-A6C7-8D31288C1143}" type="presOf" srcId="{83610496-CE87-44F7-956C-A19128195419}" destId="{C1D175E7-9195-4D05-8992-8D25AF4E88DA}" srcOrd="0" destOrd="0" presId="urn:microsoft.com/office/officeart/2005/8/layout/lProcess3"/>
    <dgm:cxn modelId="{9B193C91-4DC2-40BE-A6D6-E2671125469A}" type="presOf" srcId="{B3CCFE7C-B055-45AE-9699-A6E8EC5EE7CE}" destId="{A978EB16-27B4-4F12-AC64-30351DD967B4}" srcOrd="0" destOrd="0" presId="urn:microsoft.com/office/officeart/2005/8/layout/lProcess3"/>
    <dgm:cxn modelId="{6B240196-70F1-4E8A-BC9F-1A06F5A73F4F}" type="presOf" srcId="{B1173312-AC2F-4717-8A19-B3F1C290D3E5}" destId="{D52444CA-332A-4488-A589-0A5CD084CDE4}" srcOrd="0" destOrd="0" presId="urn:microsoft.com/office/officeart/2005/8/layout/lProcess3"/>
    <dgm:cxn modelId="{3C390496-D8B1-4205-BC30-009A1C8959C4}" type="presOf" srcId="{C1E32DD9-7047-4712-BD58-72207D81B23B}" destId="{0621E8A5-0DE0-49BA-80A9-E67802EE240E}" srcOrd="0" destOrd="0" presId="urn:microsoft.com/office/officeart/2005/8/layout/lProcess3"/>
    <dgm:cxn modelId="{EF3F12A5-C9F7-49EF-8938-D2E671E4157E}" srcId="{C1E32DD9-7047-4712-BD58-72207D81B23B}" destId="{C885CA60-3C1A-49E2-B6B6-AD34AAD563A2}" srcOrd="0" destOrd="0" parTransId="{1057FD67-341B-4417-9F52-518D22ED0460}" sibTransId="{38179538-BD3A-494A-9F25-64CB308B284B}"/>
    <dgm:cxn modelId="{F04C7CAB-003F-45A9-A523-2A5D6ABAF8F6}" srcId="{4D058AF5-C145-4566-B589-02E2B6E699D7}" destId="{B4E4E9D7-42B7-41AC-B4DF-582B52622055}" srcOrd="0" destOrd="0" parTransId="{446487D3-F3CB-402C-86DB-1E30AD09323F}" sibTransId="{66652ABA-C25D-4BEA-8F7C-2CAB83D6056E}"/>
    <dgm:cxn modelId="{69746FB9-E929-4D37-9845-B332F20CA331}" type="presOf" srcId="{7450EED8-FBCC-4092-9911-12E766AEB3B0}" destId="{7C13AEEF-72EB-4BA4-82A1-313049F112ED}" srcOrd="0" destOrd="0" presId="urn:microsoft.com/office/officeart/2005/8/layout/lProcess3"/>
    <dgm:cxn modelId="{C63AD5BB-2B13-4374-8B9B-A0A073994A0F}" type="presOf" srcId="{F356027E-20AA-4F52-BEB7-DAB1662664C8}" destId="{348B5FDB-7674-4AC1-8D8D-775D0913B942}" srcOrd="0" destOrd="0" presId="urn:microsoft.com/office/officeart/2005/8/layout/lProcess3"/>
    <dgm:cxn modelId="{E0BE7CC2-6DE9-42FB-AADA-2FBF3CCA51CC}" srcId="{C343A14F-38BC-4B4D-93F9-FF6C842EB32A}" destId="{8DF992C1-6803-42FB-9275-A60D0C2C2BC1}" srcOrd="0" destOrd="0" parTransId="{A3EC5D7B-FD42-4C37-AA49-123DA5043B91}" sibTransId="{52BA0F93-362B-469B-A3CF-CF982247AE62}"/>
    <dgm:cxn modelId="{BCB108C5-970C-44B8-891F-7504C6F695C0}" srcId="{4D058AF5-C145-4566-B589-02E2B6E699D7}" destId="{ADBB1BC3-E6BF-4F57-B755-32664CCA818F}" srcOrd="1" destOrd="0" parTransId="{1FD824FB-395E-4358-8699-A9E573437129}" sibTransId="{DB9D4BFE-3E12-470B-89AB-182468587903}"/>
    <dgm:cxn modelId="{5E9A23C8-CB18-4300-89BF-BECB39CD7F24}" srcId="{5791D6CE-1EC7-4BA8-879B-C4B1A2E848B0}" destId="{C343A14F-38BC-4B4D-93F9-FF6C842EB32A}" srcOrd="2" destOrd="0" parTransId="{B3552031-6B1E-4CB4-8B5C-DF488C4466F7}" sibTransId="{0BE6855B-9E6D-4097-B22C-6927F21CC145}"/>
    <dgm:cxn modelId="{349AABCC-F8F8-4D79-B5E9-BA80E25E361A}" type="presOf" srcId="{2ADFB96C-E1A3-4E31-AC62-8C4CF7C10B6A}" destId="{900595DE-6072-418B-BBD2-8E70524B39C0}" srcOrd="0" destOrd="0" presId="urn:microsoft.com/office/officeart/2005/8/layout/lProcess3"/>
    <dgm:cxn modelId="{672EFDD1-7F67-452C-AA99-5552CF068BF3}" type="presOf" srcId="{ADBB1BC3-E6BF-4F57-B755-32664CCA818F}" destId="{13D870EA-BCB1-40DB-9F67-CE0A880451E6}" srcOrd="0" destOrd="0" presId="urn:microsoft.com/office/officeart/2005/8/layout/lProcess3"/>
    <dgm:cxn modelId="{3DBAE1D8-0526-485E-A34F-25C516886D9B}" type="presOf" srcId="{8DF992C1-6803-42FB-9275-A60D0C2C2BC1}" destId="{07636143-5A3A-4854-9B67-9D8E378A19BB}" srcOrd="0" destOrd="0" presId="urn:microsoft.com/office/officeart/2005/8/layout/lProcess3"/>
    <dgm:cxn modelId="{AF5770DE-C48D-4C36-BF1B-6404B0A92CBD}" srcId="{D89CFFCE-698F-44F4-886B-FF059AB7EE8B}" destId="{7AE1F574-DAE9-4D0D-8525-AFF113BA7950}" srcOrd="0" destOrd="0" parTransId="{76485009-B5D2-41B2-87D1-5CDFD5EF6103}" sibTransId="{8AF0168B-73AB-4A0C-90FF-972DD5DC18D8}"/>
    <dgm:cxn modelId="{4EB843DF-84C4-437B-8DB8-85F90ADA4E02}" type="presOf" srcId="{7AE1F574-DAE9-4D0D-8525-AFF113BA7950}" destId="{37C3E164-2A0D-48BC-9271-5ABDC9FE112A}" srcOrd="0" destOrd="0" presId="urn:microsoft.com/office/officeart/2005/8/layout/lProcess3"/>
    <dgm:cxn modelId="{0CF97CE4-7C20-4237-8799-AD48F4AE8B18}" type="presOf" srcId="{4D058AF5-C145-4566-B589-02E2B6E699D7}" destId="{70007012-9A8A-47C7-81A4-79164B354493}" srcOrd="0" destOrd="0" presId="urn:microsoft.com/office/officeart/2005/8/layout/lProcess3"/>
    <dgm:cxn modelId="{BE3071F1-0DA9-48B4-9288-2EACEF3D6488}" type="presOf" srcId="{5791D6CE-1EC7-4BA8-879B-C4B1A2E848B0}" destId="{2DCA8013-3001-4997-B595-45E7E7FB3BDB}" srcOrd="0" destOrd="0" presId="urn:microsoft.com/office/officeart/2005/8/layout/lProcess3"/>
    <dgm:cxn modelId="{2F410AFA-D1C7-4E85-B186-B963991128B1}" type="presOf" srcId="{B4E4E9D7-42B7-41AC-B4DF-582B52622055}" destId="{090F653A-167B-4593-BD75-E9D98F4861A4}" srcOrd="0" destOrd="0" presId="urn:microsoft.com/office/officeart/2005/8/layout/lProcess3"/>
    <dgm:cxn modelId="{44849BFA-A3C2-4190-AC8F-72DED269901C}" type="presOf" srcId="{1104DE8B-E521-4F12-8638-0151131F145E}" destId="{F8663A25-1484-4ECC-AAE5-6D2E70D7F63F}" srcOrd="0" destOrd="0" presId="urn:microsoft.com/office/officeart/2005/8/layout/lProcess3"/>
    <dgm:cxn modelId="{A154EDFB-CDEF-4A2B-9131-820089315CDC}" srcId="{5791D6CE-1EC7-4BA8-879B-C4B1A2E848B0}" destId="{1104DE8B-E521-4F12-8638-0151131F145E}" srcOrd="5" destOrd="0" parTransId="{0F72D9D8-D35E-4DAF-B8C7-AAF9E071B0A8}" sibTransId="{C2EBC452-FDDC-4D99-91B0-6E208CC2B72C}"/>
    <dgm:cxn modelId="{86E8F1FB-C2B7-4DAC-A939-727382AD397D}" srcId="{D89CFFCE-698F-44F4-886B-FF059AB7EE8B}" destId="{A331B4D5-0221-4903-A4D3-3A063933C6F0}" srcOrd="1" destOrd="0" parTransId="{04484217-16C0-4F28-8107-7607B9E6D317}" sibTransId="{6C86574D-D3CF-4F65-9358-31469DA1C35C}"/>
    <dgm:cxn modelId="{F7938713-364E-4156-9AF8-B786C7312C18}" type="presParOf" srcId="{2DCA8013-3001-4997-B595-45E7E7FB3BDB}" destId="{E4B61AFA-311E-43D6-B2CC-A36350044BB3}" srcOrd="0" destOrd="0" presId="urn:microsoft.com/office/officeart/2005/8/layout/lProcess3"/>
    <dgm:cxn modelId="{CA1AAFB0-4FA1-439E-AD93-D68D840A87B7}" type="presParOf" srcId="{E4B61AFA-311E-43D6-B2CC-A36350044BB3}" destId="{833EB187-3472-4C0D-A5D8-4047595FAB65}" srcOrd="0" destOrd="0" presId="urn:microsoft.com/office/officeart/2005/8/layout/lProcess3"/>
    <dgm:cxn modelId="{2FDDBE51-429C-47E7-9B03-D26B78F4C9BE}" type="presParOf" srcId="{E4B61AFA-311E-43D6-B2CC-A36350044BB3}" destId="{1450B054-9A92-4C48-8E99-3D2DE88991D5}" srcOrd="1" destOrd="0" presId="urn:microsoft.com/office/officeart/2005/8/layout/lProcess3"/>
    <dgm:cxn modelId="{7A282D20-4529-4E85-8812-F6BA73377C80}" type="presParOf" srcId="{E4B61AFA-311E-43D6-B2CC-A36350044BB3}" destId="{36007BE4-B1EA-473B-9676-FE552D03A0DE}" srcOrd="2" destOrd="0" presId="urn:microsoft.com/office/officeart/2005/8/layout/lProcess3"/>
    <dgm:cxn modelId="{81CC3406-0F4E-4448-AC42-9AB2CCD109DF}" type="presParOf" srcId="{E4B61AFA-311E-43D6-B2CC-A36350044BB3}" destId="{805A1576-1D33-4D2C-955C-0830848CE83D}" srcOrd="3" destOrd="0" presId="urn:microsoft.com/office/officeart/2005/8/layout/lProcess3"/>
    <dgm:cxn modelId="{7AD4F2D2-D5B1-4990-831F-8D62C9452A38}" type="presParOf" srcId="{E4B61AFA-311E-43D6-B2CC-A36350044BB3}" destId="{D52444CA-332A-4488-A589-0A5CD084CDE4}" srcOrd="4" destOrd="0" presId="urn:microsoft.com/office/officeart/2005/8/layout/lProcess3"/>
    <dgm:cxn modelId="{BEEA330D-BA12-41DB-B8F5-579AC8DB54D0}" type="presParOf" srcId="{E4B61AFA-311E-43D6-B2CC-A36350044BB3}" destId="{53E7C413-B8AE-4B2B-8726-9C8C12890DFC}" srcOrd="5" destOrd="0" presId="urn:microsoft.com/office/officeart/2005/8/layout/lProcess3"/>
    <dgm:cxn modelId="{4E7F7275-F3B5-4833-A5A4-08F427EF92F7}" type="presParOf" srcId="{E4B61AFA-311E-43D6-B2CC-A36350044BB3}" destId="{C1D175E7-9195-4D05-8992-8D25AF4E88DA}" srcOrd="6" destOrd="0" presId="urn:microsoft.com/office/officeart/2005/8/layout/lProcess3"/>
    <dgm:cxn modelId="{7E2E4199-6523-4129-BBF6-DACC79DD8A68}" type="presParOf" srcId="{2DCA8013-3001-4997-B595-45E7E7FB3BDB}" destId="{F2231142-F904-4354-B18C-1B364D45DB4E}" srcOrd="1" destOrd="0" presId="urn:microsoft.com/office/officeart/2005/8/layout/lProcess3"/>
    <dgm:cxn modelId="{09191C01-8331-4E4C-AA6C-9C9D594B8EDF}" type="presParOf" srcId="{2DCA8013-3001-4997-B595-45E7E7FB3BDB}" destId="{31967FD2-5B49-4D99-8628-6F4033222DEE}" srcOrd="2" destOrd="0" presId="urn:microsoft.com/office/officeart/2005/8/layout/lProcess3"/>
    <dgm:cxn modelId="{1619D1AB-7514-4197-BEFD-CC67419A27FD}" type="presParOf" srcId="{31967FD2-5B49-4D99-8628-6F4033222DEE}" destId="{70007012-9A8A-47C7-81A4-79164B354493}" srcOrd="0" destOrd="0" presId="urn:microsoft.com/office/officeart/2005/8/layout/lProcess3"/>
    <dgm:cxn modelId="{EB7E8BA0-C2B8-4CC2-8F9C-54AE36D9FC49}" type="presParOf" srcId="{31967FD2-5B49-4D99-8628-6F4033222DEE}" destId="{779B9C34-C1A1-4183-B6AA-9A1A0966CED2}" srcOrd="1" destOrd="0" presId="urn:microsoft.com/office/officeart/2005/8/layout/lProcess3"/>
    <dgm:cxn modelId="{1BA59473-F879-4B86-A054-CE3059393337}" type="presParOf" srcId="{31967FD2-5B49-4D99-8628-6F4033222DEE}" destId="{090F653A-167B-4593-BD75-E9D98F4861A4}" srcOrd="2" destOrd="0" presId="urn:microsoft.com/office/officeart/2005/8/layout/lProcess3"/>
    <dgm:cxn modelId="{B90C88B7-D357-47F2-ABBF-9D2D59A66B12}" type="presParOf" srcId="{31967FD2-5B49-4D99-8628-6F4033222DEE}" destId="{FC04E406-C4E5-4BDE-9C65-0EE77178A72E}" srcOrd="3" destOrd="0" presId="urn:microsoft.com/office/officeart/2005/8/layout/lProcess3"/>
    <dgm:cxn modelId="{92379979-B601-4FF7-842F-1C49473A5A88}" type="presParOf" srcId="{31967FD2-5B49-4D99-8628-6F4033222DEE}" destId="{13D870EA-BCB1-40DB-9F67-CE0A880451E6}" srcOrd="4" destOrd="0" presId="urn:microsoft.com/office/officeart/2005/8/layout/lProcess3"/>
    <dgm:cxn modelId="{062E866A-6392-4757-AA57-A3F55FB0FFAC}" type="presParOf" srcId="{31967FD2-5B49-4D99-8628-6F4033222DEE}" destId="{A3D7C5B7-6096-4C1D-B912-3B6E877F9252}" srcOrd="5" destOrd="0" presId="urn:microsoft.com/office/officeart/2005/8/layout/lProcess3"/>
    <dgm:cxn modelId="{BB342F6A-3619-407C-A30E-7EAE85CAC47C}" type="presParOf" srcId="{31967FD2-5B49-4D99-8628-6F4033222DEE}" destId="{348B5FDB-7674-4AC1-8D8D-775D0913B942}" srcOrd="6" destOrd="0" presId="urn:microsoft.com/office/officeart/2005/8/layout/lProcess3"/>
    <dgm:cxn modelId="{94CBD9CB-206C-4624-945B-7EF0DB441185}" type="presParOf" srcId="{2DCA8013-3001-4997-B595-45E7E7FB3BDB}" destId="{DAF1E966-1153-425B-8571-0183FD157377}" srcOrd="3" destOrd="0" presId="urn:microsoft.com/office/officeart/2005/8/layout/lProcess3"/>
    <dgm:cxn modelId="{2CF647EA-E9C2-4449-B06B-2CB821DCA091}" type="presParOf" srcId="{2DCA8013-3001-4997-B595-45E7E7FB3BDB}" destId="{623D0E1A-4B1B-4713-8207-2B8B8FDBC05D}" srcOrd="4" destOrd="0" presId="urn:microsoft.com/office/officeart/2005/8/layout/lProcess3"/>
    <dgm:cxn modelId="{1A160662-F173-44D2-A62C-962BFF153A57}" type="presParOf" srcId="{623D0E1A-4B1B-4713-8207-2B8B8FDBC05D}" destId="{9DC6C524-54D5-43AB-B1F4-C4BDB1BAE2EE}" srcOrd="0" destOrd="0" presId="urn:microsoft.com/office/officeart/2005/8/layout/lProcess3"/>
    <dgm:cxn modelId="{748A48BB-DAD2-4AE3-A751-80136DED5EEF}" type="presParOf" srcId="{623D0E1A-4B1B-4713-8207-2B8B8FDBC05D}" destId="{0C354124-C355-41DB-AEDC-DAA7BF99DADA}" srcOrd="1" destOrd="0" presId="urn:microsoft.com/office/officeart/2005/8/layout/lProcess3"/>
    <dgm:cxn modelId="{AECF1FED-0E32-452A-B1B3-E0E6635EE606}" type="presParOf" srcId="{623D0E1A-4B1B-4713-8207-2B8B8FDBC05D}" destId="{07636143-5A3A-4854-9B67-9D8E378A19BB}" srcOrd="2" destOrd="0" presId="urn:microsoft.com/office/officeart/2005/8/layout/lProcess3"/>
    <dgm:cxn modelId="{02820C8D-FA8E-4A73-A1EB-17F7274047FA}" type="presParOf" srcId="{623D0E1A-4B1B-4713-8207-2B8B8FDBC05D}" destId="{F194AC78-0EB7-407E-AEED-FA4D24661CED}" srcOrd="3" destOrd="0" presId="urn:microsoft.com/office/officeart/2005/8/layout/lProcess3"/>
    <dgm:cxn modelId="{14AA8082-1DC1-4E85-9FB3-811EA6AC461B}" type="presParOf" srcId="{623D0E1A-4B1B-4713-8207-2B8B8FDBC05D}" destId="{900595DE-6072-418B-BBD2-8E70524B39C0}" srcOrd="4" destOrd="0" presId="urn:microsoft.com/office/officeart/2005/8/layout/lProcess3"/>
    <dgm:cxn modelId="{DFFD0B80-F68F-4043-A466-BAD105A93255}" type="presParOf" srcId="{623D0E1A-4B1B-4713-8207-2B8B8FDBC05D}" destId="{84893A60-E334-4FF5-90E9-8FFB858895B9}" srcOrd="5" destOrd="0" presId="urn:microsoft.com/office/officeart/2005/8/layout/lProcess3"/>
    <dgm:cxn modelId="{1B40EA19-BE71-4BA2-837B-7B6C5B437580}" type="presParOf" srcId="{623D0E1A-4B1B-4713-8207-2B8B8FDBC05D}" destId="{E06D61CD-491F-4D44-93C5-475B63FA4354}" srcOrd="6" destOrd="0" presId="urn:microsoft.com/office/officeart/2005/8/layout/lProcess3"/>
    <dgm:cxn modelId="{4D6234ED-42C1-4E33-A364-021CE25C2A2B}" type="presParOf" srcId="{2DCA8013-3001-4997-B595-45E7E7FB3BDB}" destId="{56D239E4-55D9-4E87-9142-2C9F23A19907}" srcOrd="5" destOrd="0" presId="urn:microsoft.com/office/officeart/2005/8/layout/lProcess3"/>
    <dgm:cxn modelId="{803E49F9-C3C5-49F5-B1BC-27929BA6A707}" type="presParOf" srcId="{2DCA8013-3001-4997-B595-45E7E7FB3BDB}" destId="{CB9A1017-A8F7-4260-8485-AB4160261927}" srcOrd="6" destOrd="0" presId="urn:microsoft.com/office/officeart/2005/8/layout/lProcess3"/>
    <dgm:cxn modelId="{41A74ACB-D350-4FFC-8612-755D3211F736}" type="presParOf" srcId="{CB9A1017-A8F7-4260-8485-AB4160261927}" destId="{969A0B2D-0B60-4B10-BFAD-13D8ECB406C7}" srcOrd="0" destOrd="0" presId="urn:microsoft.com/office/officeart/2005/8/layout/lProcess3"/>
    <dgm:cxn modelId="{5B9AE4FE-A53D-4C4B-9003-2C4CC9EC34A3}" type="presParOf" srcId="{CB9A1017-A8F7-4260-8485-AB4160261927}" destId="{F9037D7E-3F8B-412F-B183-71F7DE8BA2FD}" srcOrd="1" destOrd="0" presId="urn:microsoft.com/office/officeart/2005/8/layout/lProcess3"/>
    <dgm:cxn modelId="{0BDAF59B-F4F6-4F98-BBF5-C21F617DB46C}" type="presParOf" srcId="{CB9A1017-A8F7-4260-8485-AB4160261927}" destId="{37C3E164-2A0D-48BC-9271-5ABDC9FE112A}" srcOrd="2" destOrd="0" presId="urn:microsoft.com/office/officeart/2005/8/layout/lProcess3"/>
    <dgm:cxn modelId="{1333DD80-EFB9-4936-8DD4-4E7ABC157ECD}" type="presParOf" srcId="{CB9A1017-A8F7-4260-8485-AB4160261927}" destId="{20F367D1-DD31-4C9C-A1C6-B7C0605C23CE}" srcOrd="3" destOrd="0" presId="urn:microsoft.com/office/officeart/2005/8/layout/lProcess3"/>
    <dgm:cxn modelId="{BABB6380-F7A5-454D-A738-D2CBA695C798}" type="presParOf" srcId="{CB9A1017-A8F7-4260-8485-AB4160261927}" destId="{86221442-57F7-4046-8E0E-8CFB3A2657DC}" srcOrd="4" destOrd="0" presId="urn:microsoft.com/office/officeart/2005/8/layout/lProcess3"/>
    <dgm:cxn modelId="{5B05D22C-F5A5-442E-A00A-C3233C01E988}" type="presParOf" srcId="{2DCA8013-3001-4997-B595-45E7E7FB3BDB}" destId="{E4F5E061-E906-4F89-A91A-2B750E113B04}" srcOrd="7" destOrd="0" presId="urn:microsoft.com/office/officeart/2005/8/layout/lProcess3"/>
    <dgm:cxn modelId="{4972B434-3027-4018-B0CC-A921338F6FD1}" type="presParOf" srcId="{2DCA8013-3001-4997-B595-45E7E7FB3BDB}" destId="{9C0FCF8E-465B-435A-93E5-851F63FABE8C}" srcOrd="8" destOrd="0" presId="urn:microsoft.com/office/officeart/2005/8/layout/lProcess3"/>
    <dgm:cxn modelId="{78DBE422-6A2C-47AD-9918-5D42E21F20FD}" type="presParOf" srcId="{9C0FCF8E-465B-435A-93E5-851F63FABE8C}" destId="{0621E8A5-0DE0-49BA-80A9-E67802EE240E}" srcOrd="0" destOrd="0" presId="urn:microsoft.com/office/officeart/2005/8/layout/lProcess3"/>
    <dgm:cxn modelId="{B11ECBE3-33DC-413A-9D15-7D8850811E77}" type="presParOf" srcId="{9C0FCF8E-465B-435A-93E5-851F63FABE8C}" destId="{BC2DC301-2A9F-4922-AEDC-16206F1D3C19}" srcOrd="1" destOrd="0" presId="urn:microsoft.com/office/officeart/2005/8/layout/lProcess3"/>
    <dgm:cxn modelId="{4F486946-042D-449C-A4F8-3F89F75AAFD4}" type="presParOf" srcId="{9C0FCF8E-465B-435A-93E5-851F63FABE8C}" destId="{9F08CF2F-FD55-4722-A152-19152F0FBC0A}" srcOrd="2" destOrd="0" presId="urn:microsoft.com/office/officeart/2005/8/layout/lProcess3"/>
    <dgm:cxn modelId="{02BC8E21-F42A-40A5-BF63-891BF809A126}" type="presParOf" srcId="{9C0FCF8E-465B-435A-93E5-851F63FABE8C}" destId="{C766FA9C-E6CE-4215-ADD4-D9C565A6241B}" srcOrd="3" destOrd="0" presId="urn:microsoft.com/office/officeart/2005/8/layout/lProcess3"/>
    <dgm:cxn modelId="{BA72D22D-4AC9-4D51-AC1D-99536BD3F566}" type="presParOf" srcId="{9C0FCF8E-465B-435A-93E5-851F63FABE8C}" destId="{97277B58-E9F6-497A-9C75-0BDEB573A4A6}" srcOrd="4" destOrd="0" presId="urn:microsoft.com/office/officeart/2005/8/layout/lProcess3"/>
    <dgm:cxn modelId="{AB929C3A-52EC-441B-B765-3B2F958E9509}" type="presParOf" srcId="{2DCA8013-3001-4997-B595-45E7E7FB3BDB}" destId="{7E1377EC-57F2-4918-8A59-134E1ADE5B4C}" srcOrd="9" destOrd="0" presId="urn:microsoft.com/office/officeart/2005/8/layout/lProcess3"/>
    <dgm:cxn modelId="{AEFCFED1-623C-4E05-8F16-973B3454807F}" type="presParOf" srcId="{2DCA8013-3001-4997-B595-45E7E7FB3BDB}" destId="{C9A3E353-A5A5-44CF-BFDE-C108C9A55521}" srcOrd="10" destOrd="0" presId="urn:microsoft.com/office/officeart/2005/8/layout/lProcess3"/>
    <dgm:cxn modelId="{E29F680D-A456-4790-8631-E9B3E3E51FE2}" type="presParOf" srcId="{C9A3E353-A5A5-44CF-BFDE-C108C9A55521}" destId="{F8663A25-1484-4ECC-AAE5-6D2E70D7F63F}" srcOrd="0" destOrd="0" presId="urn:microsoft.com/office/officeart/2005/8/layout/lProcess3"/>
    <dgm:cxn modelId="{B31C3013-75F3-423E-8AEE-A20A15EA5627}" type="presParOf" srcId="{C9A3E353-A5A5-44CF-BFDE-C108C9A55521}" destId="{37A06E3B-09FA-4C93-B400-FAEEBFF49579}" srcOrd="1" destOrd="0" presId="urn:microsoft.com/office/officeart/2005/8/layout/lProcess3"/>
    <dgm:cxn modelId="{7D3A1C61-A329-4231-B68B-66A17ADCE3D0}" type="presParOf" srcId="{C9A3E353-A5A5-44CF-BFDE-C108C9A55521}" destId="{7C13AEEF-72EB-4BA4-82A1-313049F112ED}" srcOrd="2" destOrd="0" presId="urn:microsoft.com/office/officeart/2005/8/layout/lProcess3"/>
    <dgm:cxn modelId="{EE35CF8B-1DBB-4F3D-AF6E-BD3E0AADDB15}" type="presParOf" srcId="{C9A3E353-A5A5-44CF-BFDE-C108C9A55521}" destId="{AB894CA0-3E0E-4C2A-BE90-52AD7A3F1E2F}" srcOrd="3" destOrd="0" presId="urn:microsoft.com/office/officeart/2005/8/layout/lProcess3"/>
    <dgm:cxn modelId="{6F27EF2A-8247-4B01-A77A-08E86443197E}" type="presParOf" srcId="{C9A3E353-A5A5-44CF-BFDE-C108C9A55521}" destId="{A978EB16-27B4-4F12-AC64-30351DD967B4}"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EB187-3472-4C0D-A5D8-4047595FAB65}">
      <dsp:nvSpPr>
        <dsp:cNvPr id="0" name=""/>
        <dsp:cNvSpPr/>
      </dsp:nvSpPr>
      <dsp:spPr>
        <a:xfrm>
          <a:off x="1886" y="483955"/>
          <a:ext cx="3450823" cy="914216"/>
        </a:xfrm>
        <a:prstGeom prst="chevr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s-CO" sz="1050" kern="1200"/>
            <a:t>Paso 1: Planificar el Front-End del Proyecto con MarvelApp</a:t>
          </a:r>
        </a:p>
      </dsp:txBody>
      <dsp:txXfrm>
        <a:off x="458994" y="483955"/>
        <a:ext cx="2536607" cy="914216"/>
      </dsp:txXfrm>
    </dsp:sp>
    <dsp:sp modelId="{36007BE4-B1EA-473B-9676-FE552D03A0DE}">
      <dsp:nvSpPr>
        <dsp:cNvPr id="0" name=""/>
        <dsp:cNvSpPr/>
      </dsp:nvSpPr>
      <dsp:spPr>
        <a:xfrm>
          <a:off x="3335714" y="561663"/>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dirty="0"/>
            <a:t>Realizar una investigación exhaustiva sobre las necesidades y preferencias de los usuarios potenciales.</a:t>
          </a:r>
        </a:p>
      </dsp:txBody>
      <dsp:txXfrm>
        <a:off x="3715114" y="561663"/>
        <a:ext cx="2105384" cy="758799"/>
      </dsp:txXfrm>
    </dsp:sp>
    <dsp:sp modelId="{D52444CA-332A-4488-A589-0A5CD084CDE4}">
      <dsp:nvSpPr>
        <dsp:cNvPr id="0" name=""/>
        <dsp:cNvSpPr/>
      </dsp:nvSpPr>
      <dsp:spPr>
        <a:xfrm>
          <a:off x="6095322" y="561663"/>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Crear prototipos de la interfaz de usuario utilizando la herramienta MarvelApp.</a:t>
          </a:r>
        </a:p>
      </dsp:txBody>
      <dsp:txXfrm>
        <a:off x="6474722" y="561663"/>
        <a:ext cx="2105384" cy="758799"/>
      </dsp:txXfrm>
    </dsp:sp>
    <dsp:sp modelId="{C1D175E7-9195-4D05-8992-8D25AF4E88DA}">
      <dsp:nvSpPr>
        <dsp:cNvPr id="0" name=""/>
        <dsp:cNvSpPr/>
      </dsp:nvSpPr>
      <dsp:spPr>
        <a:xfrm>
          <a:off x="8854930" y="561663"/>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Actualizar los prototipos en base a retroalimentación de usuarios y pruebas de usabilidad.</a:t>
          </a:r>
        </a:p>
      </dsp:txBody>
      <dsp:txXfrm>
        <a:off x="9234330" y="561663"/>
        <a:ext cx="2105384" cy="758799"/>
      </dsp:txXfrm>
    </dsp:sp>
    <dsp:sp modelId="{70007012-9A8A-47C7-81A4-79164B354493}">
      <dsp:nvSpPr>
        <dsp:cNvPr id="0" name=""/>
        <dsp:cNvSpPr/>
      </dsp:nvSpPr>
      <dsp:spPr>
        <a:xfrm>
          <a:off x="1886" y="1448569"/>
          <a:ext cx="3450823" cy="914216"/>
        </a:xfrm>
        <a:prstGeom prst="chevr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s-CO" sz="1050" kern="1200" dirty="0"/>
            <a:t>Paso 2: Realizar el Front-</a:t>
          </a:r>
          <a:r>
            <a:rPr lang="es-CO" sz="1050" kern="1200" dirty="0" err="1"/>
            <a:t>End</a:t>
          </a:r>
          <a:r>
            <a:rPr lang="es-CO" sz="1050" kern="1200" dirty="0"/>
            <a:t> del Proyecto en HTML, CSS y JavaScript</a:t>
          </a:r>
        </a:p>
      </dsp:txBody>
      <dsp:txXfrm>
        <a:off x="458994" y="1448569"/>
        <a:ext cx="2536607" cy="914216"/>
      </dsp:txXfrm>
    </dsp:sp>
    <dsp:sp modelId="{090F653A-167B-4593-BD75-E9D98F4861A4}">
      <dsp:nvSpPr>
        <dsp:cNvPr id="0" name=""/>
        <dsp:cNvSpPr/>
      </dsp:nvSpPr>
      <dsp:spPr>
        <a:xfrm>
          <a:off x="3335714" y="1526277"/>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Desarrollar la estructura de la página web utilizando HTML, asegurando una correcta semántica y accesibilidad.</a:t>
          </a:r>
        </a:p>
      </dsp:txBody>
      <dsp:txXfrm>
        <a:off x="3715114" y="1526277"/>
        <a:ext cx="2105384" cy="758799"/>
      </dsp:txXfrm>
    </dsp:sp>
    <dsp:sp modelId="{13D870EA-BCB1-40DB-9F67-CE0A880451E6}">
      <dsp:nvSpPr>
        <dsp:cNvPr id="0" name=""/>
        <dsp:cNvSpPr/>
      </dsp:nvSpPr>
      <dsp:spPr>
        <a:xfrm>
          <a:off x="6095322" y="1526277"/>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Estilizar la página web utilizando CSS para mejorar la apariencia y la experiencia del usuario.</a:t>
          </a:r>
        </a:p>
      </dsp:txBody>
      <dsp:txXfrm>
        <a:off x="6474722" y="1526277"/>
        <a:ext cx="2105384" cy="758799"/>
      </dsp:txXfrm>
    </dsp:sp>
    <dsp:sp modelId="{348B5FDB-7674-4AC1-8D8D-775D0913B942}">
      <dsp:nvSpPr>
        <dsp:cNvPr id="0" name=""/>
        <dsp:cNvSpPr/>
      </dsp:nvSpPr>
      <dsp:spPr>
        <a:xfrm>
          <a:off x="8854930" y="1526277"/>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dirty="0"/>
            <a:t>Implementar interactividad y funcionalidades adicionales utilizando JavaScript, como animaciones y validaciones de formularios.</a:t>
          </a:r>
        </a:p>
      </dsp:txBody>
      <dsp:txXfrm>
        <a:off x="9234330" y="1526277"/>
        <a:ext cx="2105384" cy="758799"/>
      </dsp:txXfrm>
    </dsp:sp>
    <dsp:sp modelId="{9DC6C524-54D5-43AB-B1F4-C4BDB1BAE2EE}">
      <dsp:nvSpPr>
        <dsp:cNvPr id="0" name=""/>
        <dsp:cNvSpPr/>
      </dsp:nvSpPr>
      <dsp:spPr>
        <a:xfrm>
          <a:off x="1886" y="2413183"/>
          <a:ext cx="3450823" cy="914216"/>
        </a:xfrm>
        <a:prstGeom prst="chevr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s-CO" sz="1050" kern="1200" dirty="0"/>
            <a:t>Paso 3: Planificar el Back-</a:t>
          </a:r>
          <a:r>
            <a:rPr lang="es-CO" sz="1050" kern="1200" dirty="0" err="1"/>
            <a:t>End</a:t>
          </a:r>
          <a:r>
            <a:rPr lang="es-CO" sz="1050" kern="1200" dirty="0"/>
            <a:t> (Base de Datos de la página)</a:t>
          </a:r>
        </a:p>
      </dsp:txBody>
      <dsp:txXfrm>
        <a:off x="458994" y="2413183"/>
        <a:ext cx="2536607" cy="914216"/>
      </dsp:txXfrm>
    </dsp:sp>
    <dsp:sp modelId="{07636143-5A3A-4854-9B67-9D8E378A19BB}">
      <dsp:nvSpPr>
        <dsp:cNvPr id="0" name=""/>
        <dsp:cNvSpPr/>
      </dsp:nvSpPr>
      <dsp:spPr>
        <a:xfrm>
          <a:off x="3335714" y="2490892"/>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Definir los requisitos y especificaciones de la base de datos necesaria para soportar las funcionalidades del sitio web.</a:t>
          </a:r>
        </a:p>
      </dsp:txBody>
      <dsp:txXfrm>
        <a:off x="3715114" y="2490892"/>
        <a:ext cx="2105384" cy="758799"/>
      </dsp:txXfrm>
    </dsp:sp>
    <dsp:sp modelId="{900595DE-6072-418B-BBD2-8E70524B39C0}">
      <dsp:nvSpPr>
        <dsp:cNvPr id="0" name=""/>
        <dsp:cNvSpPr/>
      </dsp:nvSpPr>
      <dsp:spPr>
        <a:xfrm>
          <a:off x="6095322" y="2490892"/>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Seleccionar la tecnología adecuada para la base de datos, considerando factores como escalabilidad, seguridad y facilidad de uso.</a:t>
          </a:r>
        </a:p>
      </dsp:txBody>
      <dsp:txXfrm>
        <a:off x="6474722" y="2490892"/>
        <a:ext cx="2105384" cy="758799"/>
      </dsp:txXfrm>
    </dsp:sp>
    <dsp:sp modelId="{E06D61CD-491F-4D44-93C5-475B63FA4354}">
      <dsp:nvSpPr>
        <dsp:cNvPr id="0" name=""/>
        <dsp:cNvSpPr/>
      </dsp:nvSpPr>
      <dsp:spPr>
        <a:xfrm>
          <a:off x="8854930" y="2490892"/>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Implementar el sistema de inicio de sesión y registro de usuarios, incluyendo la funcionalidad de "Olvidaste tu contraseña" y los términos y Condiciones.</a:t>
          </a:r>
        </a:p>
      </dsp:txBody>
      <dsp:txXfrm>
        <a:off x="9234330" y="2490892"/>
        <a:ext cx="2105384" cy="758799"/>
      </dsp:txXfrm>
    </dsp:sp>
    <dsp:sp modelId="{969A0B2D-0B60-4B10-BFAD-13D8ECB406C7}">
      <dsp:nvSpPr>
        <dsp:cNvPr id="0" name=""/>
        <dsp:cNvSpPr/>
      </dsp:nvSpPr>
      <dsp:spPr>
        <a:xfrm>
          <a:off x="1886" y="3377798"/>
          <a:ext cx="3450823" cy="914216"/>
        </a:xfrm>
        <a:prstGeom prst="chevr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s-CO" sz="1050" kern="1200" dirty="0"/>
            <a:t>Paso 4: Diseñar de manera Responsive la página</a:t>
          </a:r>
        </a:p>
      </dsp:txBody>
      <dsp:txXfrm>
        <a:off x="458994" y="3377798"/>
        <a:ext cx="2536607" cy="914216"/>
      </dsp:txXfrm>
    </dsp:sp>
    <dsp:sp modelId="{37C3E164-2A0D-48BC-9271-5ABDC9FE112A}">
      <dsp:nvSpPr>
        <dsp:cNvPr id="0" name=""/>
        <dsp:cNvSpPr/>
      </dsp:nvSpPr>
      <dsp:spPr>
        <a:xfrm>
          <a:off x="3335714" y="3455506"/>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Utilizar técnicas de diseño responsive para asegurar que la página se visualice correctamente en una variedad de dispositivos y tamaños de pantalla.</a:t>
          </a:r>
        </a:p>
      </dsp:txBody>
      <dsp:txXfrm>
        <a:off x="3715114" y="3455506"/>
        <a:ext cx="2105384" cy="758799"/>
      </dsp:txXfrm>
    </dsp:sp>
    <dsp:sp modelId="{86221442-57F7-4046-8E0E-8CFB3A2657DC}">
      <dsp:nvSpPr>
        <dsp:cNvPr id="0" name=""/>
        <dsp:cNvSpPr/>
      </dsp:nvSpPr>
      <dsp:spPr>
        <a:xfrm>
          <a:off x="6095322" y="3455506"/>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Realizar pruebas exhaustivas en diferentes dispositivos y resoluciones para garantizar una experiencia consistente y agradable para todos los usuarios.</a:t>
          </a:r>
        </a:p>
      </dsp:txBody>
      <dsp:txXfrm>
        <a:off x="6474722" y="3455506"/>
        <a:ext cx="2105384" cy="758799"/>
      </dsp:txXfrm>
    </dsp:sp>
    <dsp:sp modelId="{0621E8A5-0DE0-49BA-80A9-E67802EE240E}">
      <dsp:nvSpPr>
        <dsp:cNvPr id="0" name=""/>
        <dsp:cNvSpPr/>
      </dsp:nvSpPr>
      <dsp:spPr>
        <a:xfrm>
          <a:off x="1886" y="4342412"/>
          <a:ext cx="3450823" cy="914216"/>
        </a:xfrm>
        <a:prstGeom prst="chevr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s-CO" sz="1050" b="1" kern="1200" dirty="0"/>
            <a:t>Paso 5: Lanzar por medio de un Repositorio el proyecto de </a:t>
          </a:r>
          <a:r>
            <a:rPr lang="es-CO" sz="1050" b="1" kern="1200" dirty="0" err="1"/>
            <a:t>Draw</a:t>
          </a:r>
          <a:r>
            <a:rPr lang="es-CO" sz="1050" b="1" kern="1200" dirty="0"/>
            <a:t> </a:t>
          </a:r>
          <a:r>
            <a:rPr lang="es-CO" sz="1050" b="1" kern="1200" dirty="0" err="1"/>
            <a:t>This</a:t>
          </a:r>
          <a:endParaRPr lang="es-CO" sz="1050" kern="1200" dirty="0"/>
        </a:p>
      </dsp:txBody>
      <dsp:txXfrm>
        <a:off x="458994" y="4342412"/>
        <a:ext cx="2536607" cy="914216"/>
      </dsp:txXfrm>
    </dsp:sp>
    <dsp:sp modelId="{9F08CF2F-FD55-4722-A152-19152F0FBC0A}">
      <dsp:nvSpPr>
        <dsp:cNvPr id="0" name=""/>
        <dsp:cNvSpPr/>
      </dsp:nvSpPr>
      <dsp:spPr>
        <a:xfrm>
          <a:off x="3335714" y="4420120"/>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Preparar el código del proyecto para su lanzamiento mediante un sistema de control de versiones como Git.</a:t>
          </a:r>
        </a:p>
      </dsp:txBody>
      <dsp:txXfrm>
        <a:off x="3715114" y="4420120"/>
        <a:ext cx="2105384" cy="758799"/>
      </dsp:txXfrm>
    </dsp:sp>
    <dsp:sp modelId="{97277B58-E9F6-497A-9C75-0BDEB573A4A6}">
      <dsp:nvSpPr>
        <dsp:cNvPr id="0" name=""/>
        <dsp:cNvSpPr/>
      </dsp:nvSpPr>
      <dsp:spPr>
        <a:xfrm>
          <a:off x="6095322" y="4420120"/>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Crear un repositorio en una plataforma como GitHub y subir el código del proyecto, incluyendo documentación relevante y archivos de configuración.</a:t>
          </a:r>
        </a:p>
      </dsp:txBody>
      <dsp:txXfrm>
        <a:off x="6474722" y="4420120"/>
        <a:ext cx="2105384" cy="758799"/>
      </dsp:txXfrm>
    </dsp:sp>
    <dsp:sp modelId="{F8663A25-1484-4ECC-AAE5-6D2E70D7F63F}">
      <dsp:nvSpPr>
        <dsp:cNvPr id="0" name=""/>
        <dsp:cNvSpPr/>
      </dsp:nvSpPr>
      <dsp:spPr>
        <a:xfrm>
          <a:off x="1886" y="5307026"/>
          <a:ext cx="3450823" cy="914216"/>
        </a:xfrm>
        <a:prstGeom prst="chevr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s-CO" sz="1050" b="1" kern="1200" dirty="0"/>
            <a:t>Paso 6: Socializar la página al docente</a:t>
          </a:r>
          <a:endParaRPr lang="es-CO" sz="1050" kern="1200" dirty="0"/>
        </a:p>
      </dsp:txBody>
      <dsp:txXfrm>
        <a:off x="458994" y="5307026"/>
        <a:ext cx="2536607" cy="914216"/>
      </dsp:txXfrm>
    </dsp:sp>
    <dsp:sp modelId="{7C13AEEF-72EB-4BA4-82A1-313049F112ED}">
      <dsp:nvSpPr>
        <dsp:cNvPr id="0" name=""/>
        <dsp:cNvSpPr/>
      </dsp:nvSpPr>
      <dsp:spPr>
        <a:xfrm>
          <a:off x="3335714" y="5384735"/>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Presentar el proyecto al docente, proporcionando una visión general de sus características, funcionalidades y beneficios.</a:t>
          </a:r>
        </a:p>
      </dsp:txBody>
      <dsp:txXfrm>
        <a:off x="3715114" y="5384735"/>
        <a:ext cx="2105384" cy="758799"/>
      </dsp:txXfrm>
    </dsp:sp>
    <dsp:sp modelId="{A978EB16-27B4-4F12-AC64-30351DD967B4}">
      <dsp:nvSpPr>
        <dsp:cNvPr id="0" name=""/>
        <dsp:cNvSpPr/>
      </dsp:nvSpPr>
      <dsp:spPr>
        <a:xfrm>
          <a:off x="6095322" y="5384735"/>
          <a:ext cx="2864183" cy="758799"/>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SzPts val="1000"/>
            <a:buFont typeface="Symbol" panose="05050102010706020507" pitchFamily="18" charset="2"/>
            <a:buNone/>
          </a:pPr>
          <a:r>
            <a:rPr lang="es-CO" sz="1050" kern="1200"/>
            <a:t>Recoger comentarios y sugerencias del docente para posibles mejoras o ajustes antes de la implementación final.</a:t>
          </a:r>
        </a:p>
      </dsp:txBody>
      <dsp:txXfrm>
        <a:off x="6474722" y="5384735"/>
        <a:ext cx="2105384" cy="75879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11638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092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2180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876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e18bfc866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3" name="Google Shape;573;g1e18bfc866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036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6" name="Google Shape;93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162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3" name="Google Shape;9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916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93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434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9793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2005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742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8332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472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3896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lavanguardia.com/vivo/psicologia/20210227/6258435/dibujar-beneficios-cerebro.html" TargetMode="External"/><Relationship Id="rId3" Type="http://schemas.openxmlformats.org/officeDocument/2006/relationships/image" Target="../media/image3.png"/><Relationship Id="rId7" Type="http://schemas.openxmlformats.org/officeDocument/2006/relationships/hyperlink" Target="https://www.eldiario.es/consumoclaro/cuidarse/dibujar-colorear-5-beneficiosadultos-segun-ciencia_1_8792662.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consumer.es/salud/pintar-y-dibujar-beneficios-para-la-salud.html" TargetMode="External"/><Relationship Id="rId5" Type="http://schemas.openxmlformats.org/officeDocument/2006/relationships/hyperlink" Target="https://www.vivaelcole.com/blog/beneficios-de-dibujar-para-los-ninos/" TargetMode="External"/><Relationship Id="rId4" Type="http://schemas.openxmlformats.org/officeDocument/2006/relationships/hyperlink" Target="https://images.app.goo.gl/UttbVcHu84Ucrjvr9" TargetMode="External"/><Relationship Id="rId9" Type="http://schemas.openxmlformats.org/officeDocument/2006/relationships/hyperlink" Target="https://edutin.com/curso-de-artistica-139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hyperlink" Target="https://edutin.com/curso-de-artistica-139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
          <p:cNvSpPr txBox="1"/>
          <p:nvPr/>
        </p:nvSpPr>
        <p:spPr>
          <a:xfrm>
            <a:off x="3881100" y="572599"/>
            <a:ext cx="7176106"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800" b="1" dirty="0">
                <a:solidFill>
                  <a:schemeClr val="lt1"/>
                </a:solidFill>
              </a:rPr>
              <a:t>DRAW THIS</a:t>
            </a:r>
            <a:endParaRPr sz="8800" b="1" i="0" u="none" strike="noStrike" cap="none" dirty="0">
              <a:solidFill>
                <a:schemeClr val="lt1"/>
              </a:solidFill>
              <a:latin typeface="Arial"/>
              <a:ea typeface="Arial"/>
              <a:cs typeface="Arial"/>
              <a:sym typeface="Arial"/>
            </a:endParaRPr>
          </a:p>
        </p:txBody>
      </p:sp>
      <p:sp>
        <p:nvSpPr>
          <p:cNvPr id="89" name="Google Shape;89;p1"/>
          <p:cNvSpPr txBox="1"/>
          <p:nvPr/>
        </p:nvSpPr>
        <p:spPr>
          <a:xfrm>
            <a:off x="4478537" y="2281733"/>
            <a:ext cx="9550500" cy="1323399"/>
          </a:xfrm>
          <a:prstGeom prst="rect">
            <a:avLst/>
          </a:prstGeom>
          <a:noFill/>
          <a:ln>
            <a:noFill/>
          </a:ln>
        </p:spPr>
        <p:txBody>
          <a:bodyPr spcFirstLastPara="1" wrap="square" lIns="91425" tIns="45700" rIns="91425" bIns="45700" anchor="t" anchorCtr="0">
            <a:spAutoFit/>
          </a:bodyPr>
          <a:lstStyle/>
          <a:p>
            <a:pPr fontAlgn="ctr"/>
            <a:r>
              <a:rPr lang="es-CO" sz="2000" dirty="0">
                <a:solidFill>
                  <a:srgbClr val="FFFF00"/>
                </a:solidFill>
              </a:rPr>
              <a:t>Camilo Uribe Posada</a:t>
            </a:r>
          </a:p>
          <a:p>
            <a:pPr fontAlgn="ctr"/>
            <a:r>
              <a:rPr lang="es-CO" sz="2000" dirty="0">
                <a:solidFill>
                  <a:srgbClr val="FFFF00"/>
                </a:solidFill>
              </a:rPr>
              <a:t>Cristian Uribe Posada</a:t>
            </a:r>
          </a:p>
          <a:p>
            <a:pPr fontAlgn="ctr"/>
            <a:r>
              <a:rPr lang="es-CO" sz="2000" dirty="0" err="1">
                <a:solidFill>
                  <a:srgbClr val="FFFF00"/>
                </a:solidFill>
              </a:rPr>
              <a:t>Harol</a:t>
            </a:r>
            <a:r>
              <a:rPr lang="es-CO" sz="2000" dirty="0">
                <a:solidFill>
                  <a:srgbClr val="FFFF00"/>
                </a:solidFill>
              </a:rPr>
              <a:t> </a:t>
            </a:r>
            <a:r>
              <a:rPr lang="es-CO" sz="2000" dirty="0" err="1">
                <a:solidFill>
                  <a:srgbClr val="FFFF00"/>
                </a:solidFill>
              </a:rPr>
              <a:t>Stiven</a:t>
            </a:r>
            <a:r>
              <a:rPr lang="es-CO" sz="2000" dirty="0">
                <a:solidFill>
                  <a:srgbClr val="FFFF00"/>
                </a:solidFill>
              </a:rPr>
              <a:t> Holguín Ospina</a:t>
            </a:r>
          </a:p>
          <a:p>
            <a:pPr fontAlgn="ctr"/>
            <a:r>
              <a:rPr lang="es-CO" sz="2000" dirty="0">
                <a:solidFill>
                  <a:srgbClr val="FFFF00"/>
                </a:solidFill>
              </a:rPr>
              <a:t>Sebastián Arévalo Pérez</a:t>
            </a:r>
          </a:p>
        </p:txBody>
      </p:sp>
      <p:sp>
        <p:nvSpPr>
          <p:cNvPr id="90" name="Google Shape;90;p1"/>
          <p:cNvSpPr txBox="1"/>
          <p:nvPr/>
        </p:nvSpPr>
        <p:spPr>
          <a:xfrm>
            <a:off x="3881100" y="1760467"/>
            <a:ext cx="7540200" cy="856604"/>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000" dirty="0">
                <a:solidFill>
                  <a:schemeClr val="bg1"/>
                </a:solidFill>
              </a:rPr>
              <a:t>Sistema Para </a:t>
            </a:r>
            <a:r>
              <a:rPr lang="en-US" sz="2000" dirty="0" err="1">
                <a:solidFill>
                  <a:schemeClr val="bg1"/>
                </a:solidFill>
              </a:rPr>
              <a:t>Cursos</a:t>
            </a:r>
            <a:r>
              <a:rPr lang="en-US" sz="2000" dirty="0">
                <a:solidFill>
                  <a:schemeClr val="bg1"/>
                </a:solidFill>
              </a:rPr>
              <a:t> </a:t>
            </a:r>
            <a:r>
              <a:rPr lang="en-US" sz="2000" dirty="0" err="1">
                <a:solidFill>
                  <a:schemeClr val="bg1"/>
                </a:solidFill>
              </a:rPr>
              <a:t>Cortos</a:t>
            </a:r>
            <a:r>
              <a:rPr lang="en-US" sz="2000" dirty="0">
                <a:solidFill>
                  <a:schemeClr val="bg1"/>
                </a:solidFill>
              </a:rPr>
              <a:t> (</a:t>
            </a:r>
            <a:r>
              <a:rPr lang="en-US" sz="2000" dirty="0" err="1">
                <a:solidFill>
                  <a:schemeClr val="bg1"/>
                </a:solidFill>
              </a:rPr>
              <a:t>Artística</a:t>
            </a:r>
            <a:r>
              <a:rPr lang="en-US" sz="2000" dirty="0">
                <a:solidFill>
                  <a:schemeClr val="bg1"/>
                </a:solidFill>
              </a:rPr>
              <a:t>)</a:t>
            </a:r>
            <a:endParaRPr sz="2000" dirty="0">
              <a:solidFill>
                <a:schemeClr val="bg1"/>
              </a:solidFill>
            </a:endParaRPr>
          </a:p>
          <a:p>
            <a:pPr marL="0" marR="0" lvl="0" indent="0" algn="l" rtl="0">
              <a:lnSpc>
                <a:spcPct val="100000"/>
              </a:lnSpc>
              <a:spcBef>
                <a:spcPts val="800"/>
              </a:spcBef>
              <a:spcAft>
                <a:spcPts val="0"/>
              </a:spcAft>
              <a:buNone/>
            </a:pPr>
            <a:endParaRPr sz="2000" b="1" dirty="0">
              <a:solidFill>
                <a:schemeClr val="tx1"/>
              </a:solidFill>
            </a:endParaRPr>
          </a:p>
        </p:txBody>
      </p:sp>
      <p:sp>
        <p:nvSpPr>
          <p:cNvPr id="91" name="Google Shape;91;p1"/>
          <p:cNvSpPr txBox="1"/>
          <p:nvPr/>
        </p:nvSpPr>
        <p:spPr>
          <a:xfrm>
            <a:off x="2833522" y="3744366"/>
            <a:ext cx="9550400" cy="12926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600" b="1" i="0" u="none" strike="noStrike" cap="none" dirty="0" err="1">
                <a:solidFill>
                  <a:schemeClr val="lt1"/>
                </a:solidFill>
                <a:latin typeface="Arial"/>
                <a:ea typeface="Arial"/>
                <a:cs typeface="Arial"/>
                <a:sym typeface="Arial"/>
              </a:rPr>
              <a:t>Institución</a:t>
            </a:r>
            <a:r>
              <a:rPr lang="en-US" sz="2600" b="1" i="0" u="none" strike="noStrike" cap="none" dirty="0">
                <a:solidFill>
                  <a:schemeClr val="lt1"/>
                </a:solidFill>
                <a:latin typeface="Arial"/>
                <a:ea typeface="Arial"/>
                <a:cs typeface="Arial"/>
                <a:sym typeface="Arial"/>
              </a:rPr>
              <a:t> </a:t>
            </a:r>
            <a:r>
              <a:rPr lang="en-US" sz="2600" b="1" i="0" u="none" strike="noStrike" cap="none" dirty="0" err="1">
                <a:solidFill>
                  <a:schemeClr val="lt1"/>
                </a:solidFill>
                <a:latin typeface="Arial"/>
                <a:ea typeface="Arial"/>
                <a:cs typeface="Arial"/>
                <a:sym typeface="Arial"/>
              </a:rPr>
              <a:t>Educativa</a:t>
            </a:r>
            <a:r>
              <a:rPr lang="en-US" sz="2600" b="1" i="0" u="none" strike="noStrike" cap="none" dirty="0">
                <a:solidFill>
                  <a:schemeClr val="lt1"/>
                </a:solidFill>
                <a:latin typeface="Arial"/>
                <a:ea typeface="Arial"/>
                <a:cs typeface="Arial"/>
                <a:sym typeface="Arial"/>
              </a:rPr>
              <a:t> </a:t>
            </a:r>
            <a:r>
              <a:rPr lang="en-US" sz="2600" b="1" dirty="0">
                <a:solidFill>
                  <a:schemeClr val="lt1"/>
                </a:solidFill>
              </a:rPr>
              <a:t>C</a:t>
            </a:r>
            <a:r>
              <a:rPr lang="en-US" sz="2600" b="1" i="0" u="none" strike="noStrike" cap="none" dirty="0">
                <a:solidFill>
                  <a:schemeClr val="lt1"/>
                </a:solidFill>
                <a:latin typeface="Arial"/>
                <a:ea typeface="Arial"/>
                <a:cs typeface="Arial"/>
                <a:sym typeface="Arial"/>
              </a:rPr>
              <a:t>arlos </a:t>
            </a:r>
            <a:r>
              <a:rPr lang="en-US" sz="2600" b="1" i="0" u="none" strike="noStrike" cap="none" dirty="0" err="1">
                <a:solidFill>
                  <a:schemeClr val="lt1"/>
                </a:solidFill>
                <a:latin typeface="Arial"/>
                <a:ea typeface="Arial"/>
                <a:cs typeface="Arial"/>
                <a:sym typeface="Arial"/>
              </a:rPr>
              <a:t>V</a:t>
            </a:r>
            <a:r>
              <a:rPr lang="en-US" sz="2600" b="1" dirty="0" err="1">
                <a:solidFill>
                  <a:schemeClr val="lt1"/>
                </a:solidFill>
              </a:rPr>
              <a:t>ieco</a:t>
            </a:r>
            <a:r>
              <a:rPr lang="en-US" sz="2600" b="1" dirty="0">
                <a:solidFill>
                  <a:schemeClr val="lt1"/>
                </a:solidFill>
              </a:rPr>
              <a:t> Ortiz </a:t>
            </a:r>
          </a:p>
          <a:p>
            <a:pPr marL="0" marR="0" lvl="0" indent="0" algn="ctr" rtl="0">
              <a:lnSpc>
                <a:spcPct val="100000"/>
              </a:lnSpc>
              <a:spcBef>
                <a:spcPts val="0"/>
              </a:spcBef>
              <a:spcAft>
                <a:spcPts val="0"/>
              </a:spcAft>
              <a:buNone/>
            </a:pPr>
            <a:r>
              <a:rPr lang="en-US" sz="2600" b="1" i="0" u="none" strike="noStrike" cap="none" dirty="0" err="1">
                <a:solidFill>
                  <a:schemeClr val="lt1"/>
                </a:solidFill>
                <a:latin typeface="Arial"/>
                <a:ea typeface="Arial"/>
                <a:cs typeface="Arial"/>
                <a:sym typeface="Arial"/>
              </a:rPr>
              <a:t>Programa</a:t>
            </a:r>
            <a:r>
              <a:rPr lang="en-US" sz="2600" b="1" i="0" u="none" strike="noStrike" cap="none" dirty="0">
                <a:solidFill>
                  <a:schemeClr val="lt1"/>
                </a:solidFill>
                <a:latin typeface="Arial"/>
                <a:ea typeface="Arial"/>
                <a:cs typeface="Arial"/>
                <a:sym typeface="Arial"/>
              </a:rPr>
              <a:t> de </a:t>
            </a:r>
            <a:r>
              <a:rPr lang="en-US" sz="2600" b="1" i="0" u="none" strike="noStrike" cap="none" dirty="0" err="1">
                <a:solidFill>
                  <a:schemeClr val="lt1"/>
                </a:solidFill>
                <a:latin typeface="Arial"/>
                <a:ea typeface="Arial"/>
                <a:cs typeface="Arial"/>
                <a:sym typeface="Arial"/>
              </a:rPr>
              <a:t>formación</a:t>
            </a:r>
            <a:r>
              <a:rPr lang="en-US" sz="2600" b="1" i="0" u="none" strike="noStrike" cap="none" dirty="0">
                <a:solidFill>
                  <a:schemeClr val="lt1"/>
                </a:solidFill>
                <a:latin typeface="Arial"/>
                <a:ea typeface="Arial"/>
                <a:cs typeface="Arial"/>
                <a:sym typeface="Arial"/>
              </a:rPr>
              <a:t>:</a:t>
            </a:r>
            <a:r>
              <a:rPr lang="en-US" sz="2600" b="1" i="0" u="none" strike="noStrike" cap="none" dirty="0">
                <a:solidFill>
                  <a:srgbClr val="FF0000"/>
                </a:solidFill>
                <a:latin typeface="Arial"/>
                <a:ea typeface="Arial"/>
                <a:cs typeface="Arial"/>
                <a:sym typeface="Arial"/>
              </a:rPr>
              <a:t> </a:t>
            </a:r>
          </a:p>
          <a:p>
            <a:pPr marL="0" marR="0" lvl="0" indent="0" algn="ctr" rtl="0">
              <a:lnSpc>
                <a:spcPct val="100000"/>
              </a:lnSpc>
              <a:spcBef>
                <a:spcPts val="0"/>
              </a:spcBef>
              <a:spcAft>
                <a:spcPts val="0"/>
              </a:spcAft>
              <a:buNone/>
            </a:pPr>
            <a:r>
              <a:rPr lang="en-US" sz="2600" b="1" i="0" u="none" strike="noStrike" cap="none" dirty="0" err="1">
                <a:solidFill>
                  <a:schemeClr val="lt1"/>
                </a:solidFill>
                <a:latin typeface="Arial"/>
                <a:ea typeface="Arial"/>
                <a:cs typeface="Arial"/>
                <a:sym typeface="Arial"/>
              </a:rPr>
              <a:t>Grado</a:t>
            </a:r>
            <a:r>
              <a:rPr lang="en-US" sz="2600" b="1" i="0" u="none" strike="noStrike" cap="none" dirty="0">
                <a:solidFill>
                  <a:schemeClr val="lt1"/>
                </a:solidFill>
                <a:latin typeface="Arial"/>
                <a:ea typeface="Arial"/>
                <a:cs typeface="Arial"/>
                <a:sym typeface="Arial"/>
              </a:rPr>
              <a:t>: </a:t>
            </a:r>
            <a:r>
              <a:rPr lang="en-US" sz="2600" b="1" dirty="0">
                <a:solidFill>
                  <a:srgbClr val="FF0000"/>
                </a:solidFill>
              </a:rPr>
              <a:t>11-1</a:t>
            </a:r>
            <a:endParaRPr sz="2600" b="1" i="0" u="none" strike="noStrike" cap="none"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7"/>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510094"/>
                </a:solidFill>
                <a:latin typeface="Calibri"/>
                <a:ea typeface="Calibri"/>
                <a:cs typeface="Calibri"/>
                <a:sym typeface="Calibri"/>
              </a:rPr>
              <a:t>BIBLIO</a:t>
            </a:r>
            <a:r>
              <a:rPr lang="en-US" sz="3600" b="1" i="0" u="none" strike="noStrike" cap="none">
                <a:solidFill>
                  <a:srgbClr val="3A3838"/>
                </a:solidFill>
                <a:latin typeface="Calibri"/>
                <a:ea typeface="Calibri"/>
                <a:cs typeface="Calibri"/>
                <a:sym typeface="Calibri"/>
              </a:rPr>
              <a:t>GRAFÍA</a:t>
            </a:r>
            <a:endParaRPr sz="1800" b="0" i="0" u="none" strike="noStrike" cap="none">
              <a:solidFill>
                <a:srgbClr val="3A3838"/>
              </a:solidFill>
              <a:latin typeface="Calibri"/>
              <a:ea typeface="Calibri"/>
              <a:cs typeface="Calibri"/>
              <a:sym typeface="Calibri"/>
            </a:endParaRPr>
          </a:p>
        </p:txBody>
      </p:sp>
      <p:sp>
        <p:nvSpPr>
          <p:cNvPr id="144" name="Google Shape;144;p27"/>
          <p:cNvSpPr txBox="1"/>
          <p:nvPr/>
        </p:nvSpPr>
        <p:spPr>
          <a:xfrm>
            <a:off x="538348" y="2458146"/>
            <a:ext cx="11115304" cy="4093388"/>
          </a:xfrm>
          <a:prstGeom prst="rect">
            <a:avLst/>
          </a:prstGeom>
          <a:noFill/>
          <a:ln>
            <a:noFill/>
          </a:ln>
        </p:spPr>
        <p:txBody>
          <a:bodyPr spcFirstLastPara="1" wrap="square" lIns="91425" tIns="45700" rIns="91425" bIns="45700" anchor="t" anchorCtr="0">
            <a:spAutoFit/>
          </a:bodyPr>
          <a:lstStyle/>
          <a:p>
            <a:r>
              <a:rPr lang="es-CO" sz="2000" b="1" u="sng" dirty="0">
                <a:hlinkClick r:id="rId4"/>
              </a:rPr>
              <a:t>https://images.app.goo.gl/UttbVcHu84Ucrjvr9</a:t>
            </a:r>
            <a:endParaRPr lang="es-CO" sz="2000" dirty="0"/>
          </a:p>
          <a:p>
            <a:r>
              <a:rPr lang="es-CO" sz="2000" b="1" dirty="0"/>
              <a:t> </a:t>
            </a:r>
            <a:endParaRPr lang="es-CO" sz="2000" dirty="0"/>
          </a:p>
          <a:p>
            <a:r>
              <a:rPr lang="es-CO" sz="2000" b="1" u="sng" dirty="0">
                <a:hlinkClick r:id="rId5"/>
              </a:rPr>
              <a:t>https://www.vivaelcole.com/blog/beneficios-de-dibujar-para-los-ninos/</a:t>
            </a:r>
            <a:endParaRPr lang="es-CO" sz="2000" dirty="0"/>
          </a:p>
          <a:p>
            <a:r>
              <a:rPr lang="es-CO" sz="2000" b="1" dirty="0"/>
              <a:t> </a:t>
            </a:r>
            <a:endParaRPr lang="es-CO" sz="2000" dirty="0"/>
          </a:p>
          <a:p>
            <a:r>
              <a:rPr lang="es-CO" sz="2000" b="1" u="sng" dirty="0">
                <a:hlinkClick r:id="rId6"/>
              </a:rPr>
              <a:t>https://www.consumer.es/salud/pintar-y-dibujar-beneficios-para-la-salud.html</a:t>
            </a:r>
            <a:r>
              <a:rPr lang="es-CO" sz="2000" b="1" dirty="0"/>
              <a:t> </a:t>
            </a:r>
            <a:endParaRPr lang="es-CO" sz="2000" dirty="0"/>
          </a:p>
          <a:p>
            <a:r>
              <a:rPr lang="es-CO" sz="2000" b="1" dirty="0"/>
              <a:t> </a:t>
            </a:r>
            <a:endParaRPr lang="es-CO" sz="2000" dirty="0"/>
          </a:p>
          <a:p>
            <a:r>
              <a:rPr lang="es-CO" sz="2000" b="1" u="sng" dirty="0">
                <a:hlinkClick r:id="rId7"/>
              </a:rPr>
              <a:t>https://www.eldiario.es/consumoclaro/cuidarse/dibujar-colorear-5-beneficiosadultos-segun-ciencia_1_8792662.html</a:t>
            </a:r>
            <a:endParaRPr lang="es-CO" sz="2000" b="1" u="sng" dirty="0"/>
          </a:p>
          <a:p>
            <a:endParaRPr lang="es-CO" sz="2000" dirty="0"/>
          </a:p>
          <a:p>
            <a:r>
              <a:rPr lang="es-CO" sz="2000" b="1" dirty="0"/>
              <a:t> </a:t>
            </a:r>
            <a:r>
              <a:rPr lang="es-CO" sz="2000" b="1" u="sng" dirty="0">
                <a:hlinkClick r:id="rId8"/>
              </a:rPr>
              <a:t>https://www.lavanguardia.com/vivo/psicologia/20210227/6258435/dibujar-beneficios-cerebro.html</a:t>
            </a:r>
            <a:r>
              <a:rPr lang="es-CO" sz="2000" b="1" dirty="0"/>
              <a:t> </a:t>
            </a:r>
            <a:endParaRPr lang="es-CO" sz="2000" dirty="0"/>
          </a:p>
          <a:p>
            <a:r>
              <a:rPr lang="es-CO" sz="2000" b="1" dirty="0"/>
              <a:t> </a:t>
            </a:r>
            <a:endParaRPr lang="es-CO" sz="2000" dirty="0"/>
          </a:p>
          <a:p>
            <a:r>
              <a:rPr lang="es-CO" sz="2000" b="1" u="sng" dirty="0">
                <a:hlinkClick r:id="rId9"/>
              </a:rPr>
              <a:t>https://edutin.com/curso-de-artistica-1390</a:t>
            </a:r>
            <a:endParaRPr lang="es-CO"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9"/>
          <p:cNvSpPr/>
          <p:nvPr/>
        </p:nvSpPr>
        <p:spPr>
          <a:xfrm>
            <a:off x="2723661" y="1552417"/>
            <a:ext cx="674467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510094"/>
                </a:solidFill>
                <a:latin typeface="Calibri"/>
                <a:ea typeface="Calibri"/>
                <a:cs typeface="Calibri"/>
                <a:sym typeface="Calibri"/>
              </a:rPr>
              <a:t>ELEMENTOS </a:t>
            </a:r>
            <a:r>
              <a:rPr lang="en-US" sz="3600" b="1" i="0" u="none" strike="noStrike" cap="none">
                <a:solidFill>
                  <a:srgbClr val="3A3838"/>
                </a:solidFill>
                <a:latin typeface="Calibri"/>
                <a:ea typeface="Calibri"/>
                <a:cs typeface="Calibri"/>
                <a:sym typeface="Calibri"/>
              </a:rPr>
              <a:t>COMPLEMENTARIOS</a:t>
            </a:r>
            <a:endParaRPr sz="1800" b="0" i="0" u="none" strike="noStrike" cap="none">
              <a:solidFill>
                <a:srgbClr val="3A3838"/>
              </a:solidFill>
              <a:latin typeface="Calibri"/>
              <a:ea typeface="Calibri"/>
              <a:cs typeface="Calibri"/>
              <a:sym typeface="Calibri"/>
            </a:endParaRPr>
          </a:p>
        </p:txBody>
      </p:sp>
      <p:grpSp>
        <p:nvGrpSpPr>
          <p:cNvPr id="151" name="Google Shape;151;p9"/>
          <p:cNvGrpSpPr/>
          <p:nvPr/>
        </p:nvGrpSpPr>
        <p:grpSpPr>
          <a:xfrm>
            <a:off x="1095714" y="2787678"/>
            <a:ext cx="452313" cy="397581"/>
            <a:chOff x="898875" y="244725"/>
            <a:chExt cx="481800" cy="423500"/>
          </a:xfrm>
        </p:grpSpPr>
        <p:sp>
          <p:nvSpPr>
            <p:cNvPr id="152" name="Google Shape;152;p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53" name="Google Shape;153;p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54" name="Google Shape;154;p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55" name="Google Shape;155;p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56" name="Google Shape;156;p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57" name="Google Shape;157;p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58" name="Google Shape;158;p9"/>
          <p:cNvGrpSpPr/>
          <p:nvPr/>
        </p:nvGrpSpPr>
        <p:grpSpPr>
          <a:xfrm>
            <a:off x="1680223" y="2760303"/>
            <a:ext cx="397559" cy="452337"/>
            <a:chOff x="1529350" y="258825"/>
            <a:chExt cx="423475" cy="481825"/>
          </a:xfrm>
        </p:grpSpPr>
        <p:sp>
          <p:nvSpPr>
            <p:cNvPr id="159" name="Google Shape;159;p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60" name="Google Shape;160;p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61" name="Google Shape;161;p9"/>
          <p:cNvGrpSpPr/>
          <p:nvPr/>
        </p:nvGrpSpPr>
        <p:grpSpPr>
          <a:xfrm>
            <a:off x="2803250" y="2760301"/>
            <a:ext cx="397559" cy="452337"/>
            <a:chOff x="2707500" y="249400"/>
            <a:chExt cx="423475" cy="481825"/>
          </a:xfrm>
        </p:grpSpPr>
        <p:sp>
          <p:nvSpPr>
            <p:cNvPr id="162" name="Google Shape;162;p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63" name="Google Shape;163;p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64" name="Google Shape;164;p9"/>
          <p:cNvGrpSpPr/>
          <p:nvPr/>
        </p:nvGrpSpPr>
        <p:grpSpPr>
          <a:xfrm>
            <a:off x="3354736" y="2760735"/>
            <a:ext cx="407181" cy="451469"/>
            <a:chOff x="3300325" y="249875"/>
            <a:chExt cx="433725" cy="480900"/>
          </a:xfrm>
        </p:grpSpPr>
        <p:sp>
          <p:nvSpPr>
            <p:cNvPr id="165" name="Google Shape;165;p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66" name="Google Shape;166;p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67" name="Google Shape;167;p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68" name="Google Shape;168;p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69" name="Google Shape;169;p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70" name="Google Shape;170;p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71" name="Google Shape;171;p9"/>
          <p:cNvGrpSpPr/>
          <p:nvPr/>
        </p:nvGrpSpPr>
        <p:grpSpPr>
          <a:xfrm>
            <a:off x="2204189" y="2867195"/>
            <a:ext cx="454520" cy="238549"/>
            <a:chOff x="2084325" y="363300"/>
            <a:chExt cx="484150" cy="254100"/>
          </a:xfrm>
        </p:grpSpPr>
        <p:sp>
          <p:nvSpPr>
            <p:cNvPr id="172" name="Google Shape;172;p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73" name="Google Shape;173;p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74" name="Google Shape;174;p9"/>
          <p:cNvGrpSpPr/>
          <p:nvPr/>
        </p:nvGrpSpPr>
        <p:grpSpPr>
          <a:xfrm>
            <a:off x="3873517" y="2760630"/>
            <a:ext cx="469799" cy="451680"/>
            <a:chOff x="3854700" y="249750"/>
            <a:chExt cx="500425" cy="481125"/>
          </a:xfrm>
        </p:grpSpPr>
        <p:sp>
          <p:nvSpPr>
            <p:cNvPr id="175" name="Google Shape;175;p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76" name="Google Shape;176;p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77" name="Google Shape;177;p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78" name="Google Shape;178;p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79" name="Google Shape;179;p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80" name="Google Shape;180;p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81" name="Google Shape;181;p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82" name="Google Shape;182;p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83" name="Google Shape;183;p9"/>
          <p:cNvGrpSpPr/>
          <p:nvPr/>
        </p:nvGrpSpPr>
        <p:grpSpPr>
          <a:xfrm>
            <a:off x="4430835" y="2760630"/>
            <a:ext cx="469799" cy="451680"/>
            <a:chOff x="4447550" y="249750"/>
            <a:chExt cx="500425" cy="481125"/>
          </a:xfrm>
        </p:grpSpPr>
        <p:sp>
          <p:nvSpPr>
            <p:cNvPr id="184" name="Google Shape;184;p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85" name="Google Shape;185;p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86" name="Google Shape;186;p9"/>
          <p:cNvGrpSpPr/>
          <p:nvPr/>
        </p:nvGrpSpPr>
        <p:grpSpPr>
          <a:xfrm>
            <a:off x="5003105" y="2760301"/>
            <a:ext cx="452337" cy="452337"/>
            <a:chOff x="5049725" y="249400"/>
            <a:chExt cx="481825" cy="481825"/>
          </a:xfrm>
        </p:grpSpPr>
        <p:sp>
          <p:nvSpPr>
            <p:cNvPr id="187" name="Google Shape;187;p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88" name="Google Shape;188;p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89" name="Google Shape;189;p9"/>
          <p:cNvGrpSpPr/>
          <p:nvPr/>
        </p:nvGrpSpPr>
        <p:grpSpPr>
          <a:xfrm>
            <a:off x="5555026" y="2760301"/>
            <a:ext cx="452337" cy="452337"/>
            <a:chOff x="5660400" y="238125"/>
            <a:chExt cx="481825" cy="481825"/>
          </a:xfrm>
        </p:grpSpPr>
        <p:sp>
          <p:nvSpPr>
            <p:cNvPr id="190" name="Google Shape;190;p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91" name="Google Shape;191;p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92" name="Google Shape;192;p9"/>
          <p:cNvGrpSpPr/>
          <p:nvPr/>
        </p:nvGrpSpPr>
        <p:grpSpPr>
          <a:xfrm>
            <a:off x="6110608" y="2760301"/>
            <a:ext cx="452337" cy="452337"/>
            <a:chOff x="6235400" y="249400"/>
            <a:chExt cx="481825" cy="481825"/>
          </a:xfrm>
        </p:grpSpPr>
        <p:sp>
          <p:nvSpPr>
            <p:cNvPr id="193" name="Google Shape;193;p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94" name="Google Shape;194;p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95" name="Google Shape;195;p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96" name="Google Shape;196;p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197" name="Google Shape;197;p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198" name="Google Shape;198;p9"/>
          <p:cNvGrpSpPr/>
          <p:nvPr/>
        </p:nvGrpSpPr>
        <p:grpSpPr>
          <a:xfrm>
            <a:off x="1095068" y="3353244"/>
            <a:ext cx="453605" cy="397488"/>
            <a:chOff x="899850" y="871450"/>
            <a:chExt cx="483175" cy="423400"/>
          </a:xfrm>
        </p:grpSpPr>
        <p:sp>
          <p:nvSpPr>
            <p:cNvPr id="199" name="Google Shape;199;p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00" name="Google Shape;200;p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01" name="Google Shape;201;p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02" name="Google Shape;202;p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sp>
        <p:nvSpPr>
          <p:cNvPr id="203" name="Google Shape;203;p9"/>
          <p:cNvSpPr/>
          <p:nvPr/>
        </p:nvSpPr>
        <p:spPr>
          <a:xfrm>
            <a:off x="1677467" y="3325784"/>
            <a:ext cx="402933" cy="452337"/>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nvGrpSpPr>
          <p:cNvPr id="204" name="Google Shape;204;p9"/>
          <p:cNvGrpSpPr/>
          <p:nvPr/>
        </p:nvGrpSpPr>
        <p:grpSpPr>
          <a:xfrm>
            <a:off x="2204402" y="3325808"/>
            <a:ext cx="454097" cy="452361"/>
            <a:chOff x="2085450" y="842250"/>
            <a:chExt cx="483700" cy="481850"/>
          </a:xfrm>
        </p:grpSpPr>
        <p:sp>
          <p:nvSpPr>
            <p:cNvPr id="205" name="Google Shape;205;p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06" name="Google Shape;206;p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07" name="Google Shape;207;p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08" name="Google Shape;208;p9"/>
          <p:cNvGrpSpPr/>
          <p:nvPr/>
        </p:nvGrpSpPr>
        <p:grpSpPr>
          <a:xfrm>
            <a:off x="2775824" y="3325820"/>
            <a:ext cx="452408" cy="452337"/>
            <a:chOff x="2685825" y="840375"/>
            <a:chExt cx="481900" cy="481825"/>
          </a:xfrm>
        </p:grpSpPr>
        <p:sp>
          <p:nvSpPr>
            <p:cNvPr id="209" name="Google Shape;209;p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10" name="Google Shape;210;p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11" name="Google Shape;211;p9"/>
          <p:cNvGrpSpPr/>
          <p:nvPr/>
        </p:nvGrpSpPr>
        <p:grpSpPr>
          <a:xfrm>
            <a:off x="3324706" y="3325397"/>
            <a:ext cx="467241" cy="453183"/>
            <a:chOff x="3270675" y="841800"/>
            <a:chExt cx="497700" cy="482725"/>
          </a:xfrm>
        </p:grpSpPr>
        <p:sp>
          <p:nvSpPr>
            <p:cNvPr id="212" name="Google Shape;212;p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13" name="Google Shape;213;p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14" name="Google Shape;214;p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sp>
        <p:nvSpPr>
          <p:cNvPr id="215" name="Google Shape;215;p9"/>
          <p:cNvSpPr/>
          <p:nvPr/>
        </p:nvSpPr>
        <p:spPr>
          <a:xfrm>
            <a:off x="3882074" y="3339912"/>
            <a:ext cx="452337" cy="42408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nvGrpSpPr>
          <p:cNvPr id="216" name="Google Shape;216;p9"/>
          <p:cNvGrpSpPr/>
          <p:nvPr/>
        </p:nvGrpSpPr>
        <p:grpSpPr>
          <a:xfrm>
            <a:off x="4439568" y="3353209"/>
            <a:ext cx="452337" cy="397559"/>
            <a:chOff x="4467200" y="877100"/>
            <a:chExt cx="481825" cy="423475"/>
          </a:xfrm>
        </p:grpSpPr>
        <p:sp>
          <p:nvSpPr>
            <p:cNvPr id="217" name="Google Shape;217;p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18" name="Google Shape;218;p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19" name="Google Shape;219;p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20" name="Google Shape;220;p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21" name="Google Shape;221;p9"/>
          <p:cNvGrpSpPr/>
          <p:nvPr/>
        </p:nvGrpSpPr>
        <p:grpSpPr>
          <a:xfrm>
            <a:off x="4992754" y="3325808"/>
            <a:ext cx="473037" cy="452361"/>
            <a:chOff x="5045500" y="842250"/>
            <a:chExt cx="503875" cy="481850"/>
          </a:xfrm>
        </p:grpSpPr>
        <p:sp>
          <p:nvSpPr>
            <p:cNvPr id="222" name="Google Shape;222;p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23" name="Google Shape;223;p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24" name="Google Shape;224;p9"/>
          <p:cNvGrpSpPr/>
          <p:nvPr/>
        </p:nvGrpSpPr>
        <p:grpSpPr>
          <a:xfrm>
            <a:off x="5556551" y="3360766"/>
            <a:ext cx="449287" cy="382444"/>
            <a:chOff x="5645200" y="879425"/>
            <a:chExt cx="478575" cy="407375"/>
          </a:xfrm>
        </p:grpSpPr>
        <p:sp>
          <p:nvSpPr>
            <p:cNvPr id="225" name="Google Shape;225;p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26" name="Google Shape;226;p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27" name="Google Shape;227;p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28" name="Google Shape;228;p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29" name="Google Shape;229;p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30" name="Google Shape;230;p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31" name="Google Shape;231;p9"/>
          <p:cNvGrpSpPr/>
          <p:nvPr/>
        </p:nvGrpSpPr>
        <p:grpSpPr>
          <a:xfrm>
            <a:off x="6137984" y="3325820"/>
            <a:ext cx="397581" cy="452337"/>
            <a:chOff x="6264525" y="842250"/>
            <a:chExt cx="423500" cy="481825"/>
          </a:xfrm>
        </p:grpSpPr>
        <p:sp>
          <p:nvSpPr>
            <p:cNvPr id="232" name="Google Shape;232;p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33" name="Google Shape;233;p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34" name="Google Shape;234;p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35" name="Google Shape;235;p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36" name="Google Shape;236;p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37" name="Google Shape;237;p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38" name="Google Shape;238;p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39" name="Google Shape;239;p9"/>
          <p:cNvGrpSpPr/>
          <p:nvPr/>
        </p:nvGrpSpPr>
        <p:grpSpPr>
          <a:xfrm>
            <a:off x="1095702" y="3878692"/>
            <a:ext cx="452337" cy="452337"/>
            <a:chOff x="900750" y="1436075"/>
            <a:chExt cx="481825" cy="481825"/>
          </a:xfrm>
        </p:grpSpPr>
        <p:sp>
          <p:nvSpPr>
            <p:cNvPr id="240" name="Google Shape;240;p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41" name="Google Shape;241;p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42" name="Google Shape;242;p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43" name="Google Shape;243;p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44" name="Google Shape;244;p9"/>
          <p:cNvGrpSpPr/>
          <p:nvPr/>
        </p:nvGrpSpPr>
        <p:grpSpPr>
          <a:xfrm>
            <a:off x="1652833" y="3959075"/>
            <a:ext cx="452337" cy="291568"/>
            <a:chOff x="1492675" y="1520750"/>
            <a:chExt cx="481825" cy="310575"/>
          </a:xfrm>
        </p:grpSpPr>
        <p:sp>
          <p:nvSpPr>
            <p:cNvPr id="245" name="Google Shape;245;p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46" name="Google Shape;246;p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47" name="Google Shape;247;p9"/>
          <p:cNvGrpSpPr/>
          <p:nvPr/>
        </p:nvGrpSpPr>
        <p:grpSpPr>
          <a:xfrm>
            <a:off x="2196561" y="3878667"/>
            <a:ext cx="469776" cy="452384"/>
            <a:chOff x="2071000" y="1435025"/>
            <a:chExt cx="500400" cy="481875"/>
          </a:xfrm>
        </p:grpSpPr>
        <p:sp>
          <p:nvSpPr>
            <p:cNvPr id="248" name="Google Shape;248;p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49" name="Google Shape;249;p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50" name="Google Shape;250;p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51" name="Google Shape;251;p9"/>
          <p:cNvGrpSpPr/>
          <p:nvPr/>
        </p:nvGrpSpPr>
        <p:grpSpPr>
          <a:xfrm>
            <a:off x="2767446" y="3906444"/>
            <a:ext cx="469165" cy="396831"/>
            <a:chOff x="2678350" y="1464650"/>
            <a:chExt cx="499750" cy="422700"/>
          </a:xfrm>
        </p:grpSpPr>
        <p:sp>
          <p:nvSpPr>
            <p:cNvPr id="252" name="Google Shape;252;p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53" name="Google Shape;253;p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54" name="Google Shape;254;p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55" name="Google Shape;255;p9"/>
          <p:cNvGrpSpPr/>
          <p:nvPr/>
        </p:nvGrpSpPr>
        <p:grpSpPr>
          <a:xfrm>
            <a:off x="3332158" y="3878692"/>
            <a:ext cx="452337" cy="452337"/>
            <a:chOff x="3271200" y="1435075"/>
            <a:chExt cx="481825" cy="481825"/>
          </a:xfrm>
        </p:grpSpPr>
        <p:sp>
          <p:nvSpPr>
            <p:cNvPr id="256" name="Google Shape;256;p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57" name="Google Shape;257;p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58" name="Google Shape;258;p9"/>
          <p:cNvGrpSpPr/>
          <p:nvPr/>
        </p:nvGrpSpPr>
        <p:grpSpPr>
          <a:xfrm>
            <a:off x="3879455" y="3878667"/>
            <a:ext cx="457923" cy="452384"/>
            <a:chOff x="3858100" y="1435075"/>
            <a:chExt cx="487775" cy="481875"/>
          </a:xfrm>
        </p:grpSpPr>
        <p:sp>
          <p:nvSpPr>
            <p:cNvPr id="259" name="Google Shape;259;p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60" name="Google Shape;260;p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61" name="Google Shape;261;p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62" name="Google Shape;262;p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63" name="Google Shape;263;p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64" name="Google Shape;264;p9"/>
          <p:cNvGrpSpPr/>
          <p:nvPr/>
        </p:nvGrpSpPr>
        <p:grpSpPr>
          <a:xfrm>
            <a:off x="4439566" y="3878692"/>
            <a:ext cx="452337" cy="452337"/>
            <a:chOff x="4456875" y="1435075"/>
            <a:chExt cx="481825" cy="481825"/>
          </a:xfrm>
        </p:grpSpPr>
        <p:sp>
          <p:nvSpPr>
            <p:cNvPr id="265" name="Google Shape;265;p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66" name="Google Shape;266;p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67" name="Google Shape;267;p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68" name="Google Shape;268;p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69" name="Google Shape;269;p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0" name="Google Shape;270;p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1" name="Google Shape;271;p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2" name="Google Shape;272;p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3" name="Google Shape;273;p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4" name="Google Shape;274;p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5" name="Google Shape;275;p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6" name="Google Shape;276;p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7" name="Google Shape;277;p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8" name="Google Shape;278;p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79" name="Google Shape;279;p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80" name="Google Shape;280;p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81" name="Google Shape;281;p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82" name="Google Shape;282;p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83" name="Google Shape;283;p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84" name="Google Shape;284;p9"/>
          <p:cNvGrpSpPr/>
          <p:nvPr/>
        </p:nvGrpSpPr>
        <p:grpSpPr>
          <a:xfrm>
            <a:off x="5000887" y="3878680"/>
            <a:ext cx="456773" cy="452361"/>
            <a:chOff x="5049725" y="1435050"/>
            <a:chExt cx="486550" cy="481850"/>
          </a:xfrm>
        </p:grpSpPr>
        <p:sp>
          <p:nvSpPr>
            <p:cNvPr id="285" name="Google Shape;285;p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86" name="Google Shape;286;p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87" name="Google Shape;287;p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88" name="Google Shape;288;p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89" name="Google Shape;289;p9"/>
          <p:cNvGrpSpPr/>
          <p:nvPr/>
        </p:nvGrpSpPr>
        <p:grpSpPr>
          <a:xfrm>
            <a:off x="5554955" y="3878692"/>
            <a:ext cx="452479" cy="452337"/>
            <a:chOff x="5642475" y="1435075"/>
            <a:chExt cx="481975" cy="481825"/>
          </a:xfrm>
        </p:grpSpPr>
        <p:sp>
          <p:nvSpPr>
            <p:cNvPr id="290" name="Google Shape;290;p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91" name="Google Shape;291;p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92" name="Google Shape;292;p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93" name="Google Shape;293;p9"/>
          <p:cNvGrpSpPr/>
          <p:nvPr/>
        </p:nvGrpSpPr>
        <p:grpSpPr>
          <a:xfrm>
            <a:off x="6107604" y="3878680"/>
            <a:ext cx="458345" cy="452361"/>
            <a:chOff x="6232000" y="1435050"/>
            <a:chExt cx="488225" cy="481850"/>
          </a:xfrm>
        </p:grpSpPr>
        <p:sp>
          <p:nvSpPr>
            <p:cNvPr id="294" name="Google Shape;294;p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95" name="Google Shape;295;p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96" name="Google Shape;296;p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97" name="Google Shape;297;p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298" name="Google Shape;298;p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299" name="Google Shape;299;p9"/>
          <p:cNvGrpSpPr/>
          <p:nvPr/>
        </p:nvGrpSpPr>
        <p:grpSpPr>
          <a:xfrm>
            <a:off x="1121918" y="4430225"/>
            <a:ext cx="399905" cy="450389"/>
            <a:chOff x="924450" y="2028975"/>
            <a:chExt cx="425975" cy="479750"/>
          </a:xfrm>
        </p:grpSpPr>
        <p:sp>
          <p:nvSpPr>
            <p:cNvPr id="300" name="Google Shape;300;p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01" name="Google Shape;301;p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02" name="Google Shape;302;p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03" name="Google Shape;303;p9"/>
          <p:cNvGrpSpPr/>
          <p:nvPr/>
        </p:nvGrpSpPr>
        <p:grpSpPr>
          <a:xfrm>
            <a:off x="2205245" y="4456627"/>
            <a:ext cx="452408" cy="397581"/>
            <a:chOff x="2085450" y="2057100"/>
            <a:chExt cx="481900" cy="423500"/>
          </a:xfrm>
        </p:grpSpPr>
        <p:sp>
          <p:nvSpPr>
            <p:cNvPr id="304" name="Google Shape;304;p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05" name="Google Shape;305;p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06" name="Google Shape;306;p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07" name="Google Shape;307;p9"/>
          <p:cNvGrpSpPr/>
          <p:nvPr/>
        </p:nvGrpSpPr>
        <p:grpSpPr>
          <a:xfrm>
            <a:off x="2775824" y="4487621"/>
            <a:ext cx="452408" cy="335597"/>
            <a:chOff x="2678275" y="2090100"/>
            <a:chExt cx="481900" cy="357475"/>
          </a:xfrm>
        </p:grpSpPr>
        <p:sp>
          <p:nvSpPr>
            <p:cNvPr id="308" name="Google Shape;308;p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09" name="Google Shape;309;p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10" name="Google Shape;310;p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11" name="Google Shape;311;p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12" name="Google Shape;312;p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13" name="Google Shape;313;p9"/>
          <p:cNvGrpSpPr/>
          <p:nvPr/>
        </p:nvGrpSpPr>
        <p:grpSpPr>
          <a:xfrm>
            <a:off x="3412097" y="4503885"/>
            <a:ext cx="292460" cy="303068"/>
            <a:chOff x="3357325" y="2093500"/>
            <a:chExt cx="311525" cy="322825"/>
          </a:xfrm>
        </p:grpSpPr>
        <p:sp>
          <p:nvSpPr>
            <p:cNvPr id="314" name="Google Shape;314;p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15" name="Google Shape;315;p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16" name="Google Shape;316;p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sp>
        <p:nvSpPr>
          <p:cNvPr id="317" name="Google Shape;317;p9"/>
          <p:cNvSpPr/>
          <p:nvPr/>
        </p:nvSpPr>
        <p:spPr>
          <a:xfrm>
            <a:off x="3885794" y="4444783"/>
            <a:ext cx="444897" cy="421099"/>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nvGrpSpPr>
          <p:cNvPr id="318" name="Google Shape;318;p9"/>
          <p:cNvGrpSpPr/>
          <p:nvPr/>
        </p:nvGrpSpPr>
        <p:grpSpPr>
          <a:xfrm>
            <a:off x="4471016" y="4429251"/>
            <a:ext cx="389437" cy="452337"/>
            <a:chOff x="4492800" y="2027925"/>
            <a:chExt cx="414825" cy="481825"/>
          </a:xfrm>
        </p:grpSpPr>
        <p:sp>
          <p:nvSpPr>
            <p:cNvPr id="319" name="Google Shape;319;p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20" name="Google Shape;320;p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21" name="Google Shape;321;p9"/>
          <p:cNvGrpSpPr/>
          <p:nvPr/>
        </p:nvGrpSpPr>
        <p:grpSpPr>
          <a:xfrm>
            <a:off x="5003139" y="4429239"/>
            <a:ext cx="452267" cy="452361"/>
            <a:chOff x="5049725" y="2027900"/>
            <a:chExt cx="481750" cy="481850"/>
          </a:xfrm>
        </p:grpSpPr>
        <p:sp>
          <p:nvSpPr>
            <p:cNvPr id="322" name="Google Shape;322;p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23" name="Google Shape;323;p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24" name="Google Shape;324;p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25" name="Google Shape;325;p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26" name="Google Shape;326;p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27" name="Google Shape;327;p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28" name="Google Shape;328;p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29" name="Google Shape;329;p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30" name="Google Shape;330;p9"/>
          <p:cNvGrpSpPr/>
          <p:nvPr/>
        </p:nvGrpSpPr>
        <p:grpSpPr>
          <a:xfrm>
            <a:off x="5634600" y="4429356"/>
            <a:ext cx="293187" cy="452127"/>
            <a:chOff x="5726350" y="2028150"/>
            <a:chExt cx="312300" cy="481600"/>
          </a:xfrm>
        </p:grpSpPr>
        <p:sp>
          <p:nvSpPr>
            <p:cNvPr id="331" name="Google Shape;331;p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32" name="Google Shape;332;p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33" name="Google Shape;333;p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34" name="Google Shape;334;p9"/>
          <p:cNvGrpSpPr/>
          <p:nvPr/>
        </p:nvGrpSpPr>
        <p:grpSpPr>
          <a:xfrm>
            <a:off x="6114856" y="4433499"/>
            <a:ext cx="443841" cy="443841"/>
            <a:chOff x="6239925" y="2032450"/>
            <a:chExt cx="472775" cy="472775"/>
          </a:xfrm>
        </p:grpSpPr>
        <p:sp>
          <p:nvSpPr>
            <p:cNvPr id="335" name="Google Shape;335;p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36" name="Google Shape;336;p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37" name="Google Shape;337;p9"/>
          <p:cNvGrpSpPr/>
          <p:nvPr/>
        </p:nvGrpSpPr>
        <p:grpSpPr>
          <a:xfrm>
            <a:off x="6713645" y="2862955"/>
            <a:ext cx="446188" cy="247233"/>
            <a:chOff x="903075" y="2730000"/>
            <a:chExt cx="475275" cy="263350"/>
          </a:xfrm>
        </p:grpSpPr>
        <p:sp>
          <p:nvSpPr>
            <p:cNvPr id="338" name="Google Shape;338;p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39" name="Google Shape;339;p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40" name="Google Shape;340;p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41" name="Google Shape;341;p9"/>
          <p:cNvGrpSpPr/>
          <p:nvPr/>
        </p:nvGrpSpPr>
        <p:grpSpPr>
          <a:xfrm>
            <a:off x="1652833" y="4429251"/>
            <a:ext cx="452337" cy="452337"/>
            <a:chOff x="1492675" y="2027925"/>
            <a:chExt cx="481825" cy="481825"/>
          </a:xfrm>
        </p:grpSpPr>
        <p:sp>
          <p:nvSpPr>
            <p:cNvPr id="342" name="Google Shape;342;p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43" name="Google Shape;343;p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44" name="Google Shape;344;p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45" name="Google Shape;345;p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46" name="Google Shape;346;p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47" name="Google Shape;347;p9"/>
          <p:cNvGrpSpPr/>
          <p:nvPr/>
        </p:nvGrpSpPr>
        <p:grpSpPr>
          <a:xfrm>
            <a:off x="7288001" y="2760403"/>
            <a:ext cx="452337" cy="452337"/>
            <a:chOff x="1492675" y="2620775"/>
            <a:chExt cx="481825" cy="481825"/>
          </a:xfrm>
        </p:grpSpPr>
        <p:sp>
          <p:nvSpPr>
            <p:cNvPr id="348" name="Google Shape;348;p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49" name="Google Shape;349;p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sp>
        <p:nvSpPr>
          <p:cNvPr id="350" name="Google Shape;350;p9"/>
          <p:cNvSpPr/>
          <p:nvPr/>
        </p:nvSpPr>
        <p:spPr>
          <a:xfrm>
            <a:off x="7821264" y="2760291"/>
            <a:ext cx="470011" cy="452337"/>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nvGrpSpPr>
          <p:cNvPr id="351" name="Google Shape;351;p9"/>
          <p:cNvGrpSpPr/>
          <p:nvPr/>
        </p:nvGrpSpPr>
        <p:grpSpPr>
          <a:xfrm>
            <a:off x="8386339" y="2781713"/>
            <a:ext cx="444780" cy="409716"/>
            <a:chOff x="2682350" y="2643425"/>
            <a:chExt cx="473775" cy="436425"/>
          </a:xfrm>
        </p:grpSpPr>
        <p:sp>
          <p:nvSpPr>
            <p:cNvPr id="352" name="Google Shape;352;p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53" name="Google Shape;353;p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54" name="Google Shape;354;p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55" name="Google Shape;355;p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56" name="Google Shape;356;p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57" name="Google Shape;357;p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58" name="Google Shape;358;p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59" name="Google Shape;359;p9"/>
          <p:cNvGrpSpPr/>
          <p:nvPr/>
        </p:nvGrpSpPr>
        <p:grpSpPr>
          <a:xfrm>
            <a:off x="9006992" y="2760403"/>
            <a:ext cx="318041" cy="452337"/>
            <a:chOff x="3342725" y="2620775"/>
            <a:chExt cx="338775" cy="481825"/>
          </a:xfrm>
        </p:grpSpPr>
        <p:sp>
          <p:nvSpPr>
            <p:cNvPr id="360" name="Google Shape;360;p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61" name="Google Shape;361;p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62" name="Google Shape;362;p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63" name="Google Shape;363;p9"/>
          <p:cNvGrpSpPr/>
          <p:nvPr/>
        </p:nvGrpSpPr>
        <p:grpSpPr>
          <a:xfrm>
            <a:off x="9531992" y="2760403"/>
            <a:ext cx="371061" cy="452337"/>
            <a:chOff x="3907325" y="2620775"/>
            <a:chExt cx="395250" cy="481825"/>
          </a:xfrm>
        </p:grpSpPr>
        <p:sp>
          <p:nvSpPr>
            <p:cNvPr id="364" name="Google Shape;364;p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65" name="Google Shape;365;p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66" name="Google Shape;366;p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67" name="Google Shape;367;p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68" name="Google Shape;368;p9"/>
          <p:cNvGrpSpPr/>
          <p:nvPr/>
        </p:nvGrpSpPr>
        <p:grpSpPr>
          <a:xfrm>
            <a:off x="10056242" y="2774542"/>
            <a:ext cx="452337" cy="424056"/>
            <a:chOff x="4456875" y="2635825"/>
            <a:chExt cx="481825" cy="451700"/>
          </a:xfrm>
        </p:grpSpPr>
        <p:sp>
          <p:nvSpPr>
            <p:cNvPr id="369" name="Google Shape;369;p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70" name="Google Shape;370;p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71" name="Google Shape;371;p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72" name="Google Shape;372;p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73" name="Google Shape;373;p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74" name="Google Shape;374;p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75" name="Google Shape;375;p9"/>
          <p:cNvGrpSpPr/>
          <p:nvPr/>
        </p:nvGrpSpPr>
        <p:grpSpPr>
          <a:xfrm>
            <a:off x="10622808" y="2774542"/>
            <a:ext cx="452337" cy="424056"/>
            <a:chOff x="5049725" y="2635825"/>
            <a:chExt cx="481825" cy="451700"/>
          </a:xfrm>
        </p:grpSpPr>
        <p:sp>
          <p:nvSpPr>
            <p:cNvPr id="376" name="Google Shape;376;p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77" name="Google Shape;377;p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78" name="Google Shape;378;p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79" name="Google Shape;379;p9"/>
          <p:cNvGrpSpPr/>
          <p:nvPr/>
        </p:nvGrpSpPr>
        <p:grpSpPr>
          <a:xfrm>
            <a:off x="2948634" y="4980489"/>
            <a:ext cx="451421" cy="451164"/>
            <a:chOff x="5643000" y="2621375"/>
            <a:chExt cx="480850" cy="480575"/>
          </a:xfrm>
        </p:grpSpPr>
        <p:sp>
          <p:nvSpPr>
            <p:cNvPr id="380" name="Google Shape;380;p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81" name="Google Shape;381;p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82" name="Google Shape;382;p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83" name="Google Shape;383;p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84" name="Google Shape;384;p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85" name="Google Shape;385;p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86" name="Google Shape;386;p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87" name="Google Shape;387;p9"/>
          <p:cNvGrpSpPr/>
          <p:nvPr/>
        </p:nvGrpSpPr>
        <p:grpSpPr>
          <a:xfrm>
            <a:off x="5376927" y="4979903"/>
            <a:ext cx="452479" cy="452337"/>
            <a:chOff x="6235250" y="2620775"/>
            <a:chExt cx="481975" cy="481825"/>
          </a:xfrm>
        </p:grpSpPr>
        <p:sp>
          <p:nvSpPr>
            <p:cNvPr id="388" name="Google Shape;388;p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89" name="Google Shape;389;p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90" name="Google Shape;390;p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91" name="Google Shape;391;p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92" name="Google Shape;392;p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sp>
        <p:nvSpPr>
          <p:cNvPr id="393" name="Google Shape;393;p9"/>
          <p:cNvSpPr/>
          <p:nvPr/>
        </p:nvSpPr>
        <p:spPr>
          <a:xfrm>
            <a:off x="6706681" y="3338422"/>
            <a:ext cx="460036" cy="427060"/>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nvGrpSpPr>
          <p:cNvPr id="394" name="Google Shape;394;p9"/>
          <p:cNvGrpSpPr/>
          <p:nvPr/>
        </p:nvGrpSpPr>
        <p:grpSpPr>
          <a:xfrm>
            <a:off x="7286772" y="3325921"/>
            <a:ext cx="454801" cy="452337"/>
            <a:chOff x="1535000" y="3223325"/>
            <a:chExt cx="484450" cy="481825"/>
          </a:xfrm>
        </p:grpSpPr>
        <p:sp>
          <p:nvSpPr>
            <p:cNvPr id="395" name="Google Shape;395;p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96" name="Google Shape;396;p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397" name="Google Shape;397;p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398" name="Google Shape;398;p9"/>
          <p:cNvGrpSpPr/>
          <p:nvPr/>
        </p:nvGrpSpPr>
        <p:grpSpPr>
          <a:xfrm>
            <a:off x="7830194" y="3372989"/>
            <a:ext cx="452337" cy="358199"/>
            <a:chOff x="2085525" y="3263750"/>
            <a:chExt cx="481825" cy="381550"/>
          </a:xfrm>
        </p:grpSpPr>
        <p:sp>
          <p:nvSpPr>
            <p:cNvPr id="399" name="Google Shape;399;p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00" name="Google Shape;400;p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sp>
        <p:nvSpPr>
          <p:cNvPr id="401" name="Google Shape;401;p9"/>
          <p:cNvSpPr/>
          <p:nvPr/>
        </p:nvSpPr>
        <p:spPr>
          <a:xfrm>
            <a:off x="8382441" y="3415752"/>
            <a:ext cx="452337" cy="272393"/>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nvGrpSpPr>
          <p:cNvPr id="402" name="Google Shape;402;p9"/>
          <p:cNvGrpSpPr/>
          <p:nvPr/>
        </p:nvGrpSpPr>
        <p:grpSpPr>
          <a:xfrm>
            <a:off x="8939210" y="3325909"/>
            <a:ext cx="453605" cy="452361"/>
            <a:chOff x="3270450" y="3213625"/>
            <a:chExt cx="483175" cy="481850"/>
          </a:xfrm>
        </p:grpSpPr>
        <p:sp>
          <p:nvSpPr>
            <p:cNvPr id="403" name="Google Shape;403;p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04" name="Google Shape;404;p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05" name="Google Shape;405;p9"/>
          <p:cNvGrpSpPr/>
          <p:nvPr/>
        </p:nvGrpSpPr>
        <p:grpSpPr>
          <a:xfrm>
            <a:off x="9604902" y="3325921"/>
            <a:ext cx="225241" cy="452337"/>
            <a:chOff x="3984950" y="3213600"/>
            <a:chExt cx="239925" cy="481825"/>
          </a:xfrm>
        </p:grpSpPr>
        <p:sp>
          <p:nvSpPr>
            <p:cNvPr id="406" name="Google Shape;406;p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07" name="Google Shape;407;p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sp>
        <p:nvSpPr>
          <p:cNvPr id="408" name="Google Shape;408;p9"/>
          <p:cNvSpPr/>
          <p:nvPr/>
        </p:nvSpPr>
        <p:spPr>
          <a:xfrm>
            <a:off x="10056005" y="3325784"/>
            <a:ext cx="452408" cy="452337"/>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09" name="Google Shape;409;p9"/>
          <p:cNvSpPr/>
          <p:nvPr/>
        </p:nvSpPr>
        <p:spPr>
          <a:xfrm>
            <a:off x="10622580" y="3352257"/>
            <a:ext cx="452337" cy="39938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nvGrpSpPr>
          <p:cNvPr id="410" name="Google Shape;410;p9"/>
          <p:cNvGrpSpPr/>
          <p:nvPr/>
        </p:nvGrpSpPr>
        <p:grpSpPr>
          <a:xfrm>
            <a:off x="2314815" y="5019481"/>
            <a:ext cx="473624" cy="373173"/>
            <a:chOff x="5629975" y="3255775"/>
            <a:chExt cx="504500" cy="397500"/>
          </a:xfrm>
        </p:grpSpPr>
        <p:sp>
          <p:nvSpPr>
            <p:cNvPr id="411" name="Google Shape;411;p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12" name="Google Shape;412;p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13" name="Google Shape;413;p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14" name="Google Shape;414;p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15" name="Google Shape;415;p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16" name="Google Shape;416;p9"/>
          <p:cNvGrpSpPr/>
          <p:nvPr/>
        </p:nvGrpSpPr>
        <p:grpSpPr>
          <a:xfrm>
            <a:off x="4763059" y="5019622"/>
            <a:ext cx="453675" cy="372892"/>
            <a:chOff x="6234950" y="3255925"/>
            <a:chExt cx="483250" cy="397200"/>
          </a:xfrm>
        </p:grpSpPr>
        <p:sp>
          <p:nvSpPr>
            <p:cNvPr id="417" name="Google Shape;417;p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18" name="Google Shape;418;p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19" name="Google Shape;419;p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20" name="Google Shape;420;p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21" name="Google Shape;421;p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22" name="Google Shape;422;p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23" name="Google Shape;423;p9"/>
          <p:cNvGrpSpPr/>
          <p:nvPr/>
        </p:nvGrpSpPr>
        <p:grpSpPr>
          <a:xfrm>
            <a:off x="6724709" y="3878792"/>
            <a:ext cx="424056" cy="452337"/>
            <a:chOff x="914900" y="3806450"/>
            <a:chExt cx="451700" cy="481825"/>
          </a:xfrm>
        </p:grpSpPr>
        <p:sp>
          <p:nvSpPr>
            <p:cNvPr id="424" name="Google Shape;424;p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25" name="Google Shape;425;p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26" name="Google Shape;426;p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27" name="Google Shape;427;p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28" name="Google Shape;428;p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29" name="Google Shape;429;p9"/>
          <p:cNvGrpSpPr/>
          <p:nvPr/>
        </p:nvGrpSpPr>
        <p:grpSpPr>
          <a:xfrm>
            <a:off x="7283273" y="3878545"/>
            <a:ext cx="461796" cy="452831"/>
            <a:chOff x="1490050" y="3805975"/>
            <a:chExt cx="491900" cy="482350"/>
          </a:xfrm>
        </p:grpSpPr>
        <p:sp>
          <p:nvSpPr>
            <p:cNvPr id="430" name="Google Shape;430;p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31" name="Google Shape;431;p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32" name="Google Shape;432;p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33" name="Google Shape;433;p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34" name="Google Shape;434;p9"/>
          <p:cNvGrpSpPr/>
          <p:nvPr/>
        </p:nvGrpSpPr>
        <p:grpSpPr>
          <a:xfrm>
            <a:off x="7848430" y="3878792"/>
            <a:ext cx="415865" cy="452337"/>
            <a:chOff x="2104275" y="3806450"/>
            <a:chExt cx="442975" cy="481825"/>
          </a:xfrm>
        </p:grpSpPr>
        <p:sp>
          <p:nvSpPr>
            <p:cNvPr id="435" name="Google Shape;435;p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36" name="Google Shape;436;p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37" name="Google Shape;437;p9"/>
          <p:cNvGrpSpPr/>
          <p:nvPr/>
        </p:nvGrpSpPr>
        <p:grpSpPr>
          <a:xfrm>
            <a:off x="8413119" y="3878792"/>
            <a:ext cx="391221" cy="452337"/>
            <a:chOff x="2710875" y="3806450"/>
            <a:chExt cx="416725" cy="481825"/>
          </a:xfrm>
        </p:grpSpPr>
        <p:sp>
          <p:nvSpPr>
            <p:cNvPr id="438" name="Google Shape;438;p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39" name="Google Shape;439;p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40" name="Google Shape;440;p9"/>
          <p:cNvGrpSpPr/>
          <p:nvPr/>
        </p:nvGrpSpPr>
        <p:grpSpPr>
          <a:xfrm>
            <a:off x="8939845" y="3932714"/>
            <a:ext cx="452337" cy="344492"/>
            <a:chOff x="3271200" y="3863875"/>
            <a:chExt cx="481825" cy="366950"/>
          </a:xfrm>
        </p:grpSpPr>
        <p:sp>
          <p:nvSpPr>
            <p:cNvPr id="441" name="Google Shape;441;p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42" name="Google Shape;442;p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43" name="Google Shape;443;p9"/>
          <p:cNvGrpSpPr/>
          <p:nvPr/>
        </p:nvGrpSpPr>
        <p:grpSpPr>
          <a:xfrm>
            <a:off x="9520503" y="3879097"/>
            <a:ext cx="394037" cy="451727"/>
            <a:chOff x="3895050" y="3806775"/>
            <a:chExt cx="419725" cy="481175"/>
          </a:xfrm>
        </p:grpSpPr>
        <p:sp>
          <p:nvSpPr>
            <p:cNvPr id="444" name="Google Shape;444;p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45" name="Google Shape;445;p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46" name="Google Shape;446;p9"/>
          <p:cNvGrpSpPr/>
          <p:nvPr/>
        </p:nvGrpSpPr>
        <p:grpSpPr>
          <a:xfrm>
            <a:off x="10058212" y="3878804"/>
            <a:ext cx="448395" cy="452313"/>
            <a:chOff x="4464775" y="3806475"/>
            <a:chExt cx="477625" cy="481800"/>
          </a:xfrm>
        </p:grpSpPr>
        <p:sp>
          <p:nvSpPr>
            <p:cNvPr id="447" name="Google Shape;447;p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48" name="Google Shape;448;p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49" name="Google Shape;449;p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50" name="Google Shape;450;p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51" name="Google Shape;451;p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52" name="Google Shape;452;p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53" name="Google Shape;453;p9"/>
          <p:cNvGrpSpPr/>
          <p:nvPr/>
        </p:nvGrpSpPr>
        <p:grpSpPr>
          <a:xfrm>
            <a:off x="10622808" y="3878792"/>
            <a:ext cx="452337" cy="452337"/>
            <a:chOff x="5049725" y="3806450"/>
            <a:chExt cx="481825" cy="481825"/>
          </a:xfrm>
        </p:grpSpPr>
        <p:sp>
          <p:nvSpPr>
            <p:cNvPr id="454" name="Google Shape;454;p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55" name="Google Shape;455;p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56" name="Google Shape;456;p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57" name="Google Shape;457;p9"/>
          <p:cNvGrpSpPr/>
          <p:nvPr/>
        </p:nvGrpSpPr>
        <p:grpSpPr>
          <a:xfrm>
            <a:off x="1702286" y="4979896"/>
            <a:ext cx="452337" cy="452337"/>
            <a:chOff x="5651375" y="3806450"/>
            <a:chExt cx="481825" cy="481825"/>
          </a:xfrm>
        </p:grpSpPr>
        <p:sp>
          <p:nvSpPr>
            <p:cNvPr id="458" name="Google Shape;458;p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59" name="Google Shape;459;p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60" name="Google Shape;460;p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61" name="Google Shape;461;p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62" name="Google Shape;462;p9"/>
          <p:cNvGrpSpPr/>
          <p:nvPr/>
        </p:nvGrpSpPr>
        <p:grpSpPr>
          <a:xfrm>
            <a:off x="4204862" y="4982548"/>
            <a:ext cx="398004" cy="447033"/>
            <a:chOff x="6264300" y="3809300"/>
            <a:chExt cx="423950" cy="476175"/>
          </a:xfrm>
        </p:grpSpPr>
        <p:sp>
          <p:nvSpPr>
            <p:cNvPr id="463" name="Google Shape;463;p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64" name="Google Shape;464;p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65" name="Google Shape;465;p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66" name="Google Shape;466;p9"/>
          <p:cNvGrpSpPr/>
          <p:nvPr/>
        </p:nvGrpSpPr>
        <p:grpSpPr>
          <a:xfrm>
            <a:off x="6709690" y="4429340"/>
            <a:ext cx="454097" cy="452361"/>
            <a:chOff x="898875" y="4399275"/>
            <a:chExt cx="483700" cy="481850"/>
          </a:xfrm>
        </p:grpSpPr>
        <p:sp>
          <p:nvSpPr>
            <p:cNvPr id="467" name="Google Shape;467;p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68" name="Google Shape;468;p9"/>
            <p:cNvSpPr/>
            <p:nvPr/>
          </p:nvSpPr>
          <p:spPr>
            <a:xfrm>
              <a:off x="1138025" y="4763350"/>
              <a:ext cx="25" cy="25"/>
            </a:xfrm>
            <a:custGeom>
              <a:avLst/>
              <a:gdLst/>
              <a:ahLst/>
              <a:cxnLst/>
              <a:rect l="l" t="t" r="r" b="b"/>
              <a:pathLst>
                <a:path w="1" h="1" extrusionOk="0">
                  <a:moveTo>
                    <a:pt x="1" y="0"/>
                  </a:move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69" name="Google Shape;469;p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70" name="Google Shape;470;p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71" name="Google Shape;471;p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72" name="Google Shape;472;p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73" name="Google Shape;473;p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74" name="Google Shape;474;p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75" name="Google Shape;475;p9"/>
          <p:cNvGrpSpPr/>
          <p:nvPr/>
        </p:nvGrpSpPr>
        <p:grpSpPr>
          <a:xfrm>
            <a:off x="7288001" y="4449676"/>
            <a:ext cx="452337" cy="411687"/>
            <a:chOff x="1492675" y="4420975"/>
            <a:chExt cx="481825" cy="438525"/>
          </a:xfrm>
        </p:grpSpPr>
        <p:sp>
          <p:nvSpPr>
            <p:cNvPr id="476" name="Google Shape;476;p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77" name="Google Shape;477;p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78" name="Google Shape;478;p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79" name="Google Shape;479;p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80" name="Google Shape;480;p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81" name="Google Shape;481;p9"/>
          <p:cNvGrpSpPr/>
          <p:nvPr/>
        </p:nvGrpSpPr>
        <p:grpSpPr>
          <a:xfrm>
            <a:off x="7827976" y="4430243"/>
            <a:ext cx="456773" cy="450553"/>
            <a:chOff x="2084100" y="4400250"/>
            <a:chExt cx="486550" cy="479925"/>
          </a:xfrm>
        </p:grpSpPr>
        <p:sp>
          <p:nvSpPr>
            <p:cNvPr id="482" name="Google Shape;482;p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83" name="Google Shape;483;p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84" name="Google Shape;484;p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85" name="Google Shape;485;p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86" name="Google Shape;486;p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87" name="Google Shape;487;p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488" name="Google Shape;488;p9"/>
          <p:cNvGrpSpPr/>
          <p:nvPr/>
        </p:nvGrpSpPr>
        <p:grpSpPr>
          <a:xfrm>
            <a:off x="8409950" y="4429374"/>
            <a:ext cx="397559" cy="452291"/>
            <a:chOff x="2707950" y="4399325"/>
            <a:chExt cx="423475" cy="481775"/>
          </a:xfrm>
        </p:grpSpPr>
        <p:sp>
          <p:nvSpPr>
            <p:cNvPr id="489" name="Google Shape;489;p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0" name="Google Shape;490;p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1" name="Google Shape;491;p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2" name="Google Shape;492;p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3" name="Google Shape;493;p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4" name="Google Shape;494;p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5" name="Google Shape;495;p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6" name="Google Shape;496;p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7" name="Google Shape;497;p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8" name="Google Shape;498;p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499" name="Google Shape;499;p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00" name="Google Shape;500;p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01" name="Google Shape;501;p9"/>
          <p:cNvGrpSpPr/>
          <p:nvPr/>
        </p:nvGrpSpPr>
        <p:grpSpPr>
          <a:xfrm>
            <a:off x="8982642" y="4429340"/>
            <a:ext cx="366743" cy="452361"/>
            <a:chOff x="3330525" y="4399275"/>
            <a:chExt cx="390650" cy="481850"/>
          </a:xfrm>
        </p:grpSpPr>
        <p:sp>
          <p:nvSpPr>
            <p:cNvPr id="502" name="Google Shape;502;p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03" name="Google Shape;503;p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04" name="Google Shape;504;p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05" name="Google Shape;505;p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06" name="Google Shape;506;p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07" name="Google Shape;507;p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08" name="Google Shape;508;p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09" name="Google Shape;509;p9"/>
          <p:cNvGrpSpPr/>
          <p:nvPr/>
        </p:nvGrpSpPr>
        <p:grpSpPr>
          <a:xfrm>
            <a:off x="9548681" y="4429352"/>
            <a:ext cx="337687" cy="452337"/>
            <a:chOff x="3938800" y="4399275"/>
            <a:chExt cx="359700" cy="481825"/>
          </a:xfrm>
        </p:grpSpPr>
        <p:sp>
          <p:nvSpPr>
            <p:cNvPr id="510" name="Google Shape;510;p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11" name="Google Shape;511;p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12" name="Google Shape;512;p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13" name="Google Shape;513;p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14" name="Google Shape;514;p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15" name="Google Shape;515;p9"/>
          <p:cNvGrpSpPr/>
          <p:nvPr/>
        </p:nvGrpSpPr>
        <p:grpSpPr>
          <a:xfrm>
            <a:off x="10176385" y="4429352"/>
            <a:ext cx="212052" cy="452337"/>
            <a:chOff x="4584850" y="4399275"/>
            <a:chExt cx="225875" cy="481825"/>
          </a:xfrm>
        </p:grpSpPr>
        <p:sp>
          <p:nvSpPr>
            <p:cNvPr id="516" name="Google Shape;516;p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17" name="Google Shape;517;p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sp>
        <p:nvSpPr>
          <p:cNvPr id="518" name="Google Shape;518;p9"/>
          <p:cNvSpPr/>
          <p:nvPr/>
        </p:nvSpPr>
        <p:spPr>
          <a:xfrm>
            <a:off x="10600566" y="4429258"/>
            <a:ext cx="496367" cy="452149"/>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nvGrpSpPr>
          <p:cNvPr id="519" name="Google Shape;519;p9"/>
          <p:cNvGrpSpPr/>
          <p:nvPr/>
        </p:nvGrpSpPr>
        <p:grpSpPr>
          <a:xfrm>
            <a:off x="1089756" y="4979892"/>
            <a:ext cx="452337" cy="452337"/>
            <a:chOff x="5642550" y="4399275"/>
            <a:chExt cx="481825" cy="481825"/>
          </a:xfrm>
        </p:grpSpPr>
        <p:sp>
          <p:nvSpPr>
            <p:cNvPr id="520" name="Google Shape;520;p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21" name="Google Shape;521;p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22" name="Google Shape;522;p9"/>
          <p:cNvGrpSpPr/>
          <p:nvPr/>
        </p:nvGrpSpPr>
        <p:grpSpPr>
          <a:xfrm>
            <a:off x="3560248" y="4995769"/>
            <a:ext cx="484421" cy="420583"/>
            <a:chOff x="6218300" y="4416175"/>
            <a:chExt cx="516000" cy="448000"/>
          </a:xfrm>
        </p:grpSpPr>
        <p:sp>
          <p:nvSpPr>
            <p:cNvPr id="523" name="Google Shape;523;p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24" name="Google Shape;524;p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25" name="Google Shape;525;p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26" name="Google Shape;526;p9"/>
          <p:cNvGrpSpPr/>
          <p:nvPr/>
        </p:nvGrpSpPr>
        <p:grpSpPr>
          <a:xfrm>
            <a:off x="7827189" y="4979888"/>
            <a:ext cx="452337" cy="452337"/>
            <a:chOff x="899850" y="4992125"/>
            <a:chExt cx="481825" cy="481825"/>
          </a:xfrm>
        </p:grpSpPr>
        <p:sp>
          <p:nvSpPr>
            <p:cNvPr id="527" name="Google Shape;527;p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28" name="Google Shape;528;p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29" name="Google Shape;529;p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30" name="Google Shape;530;p9"/>
          <p:cNvGrpSpPr/>
          <p:nvPr/>
        </p:nvGrpSpPr>
        <p:grpSpPr>
          <a:xfrm>
            <a:off x="7214658" y="4979888"/>
            <a:ext cx="452337" cy="452337"/>
            <a:chOff x="1492675" y="4992125"/>
            <a:chExt cx="481825" cy="481825"/>
          </a:xfrm>
        </p:grpSpPr>
        <p:sp>
          <p:nvSpPr>
            <p:cNvPr id="531" name="Google Shape;531;p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32" name="Google Shape;532;p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33" name="Google Shape;533;p9"/>
          <p:cNvGrpSpPr/>
          <p:nvPr/>
        </p:nvGrpSpPr>
        <p:grpSpPr>
          <a:xfrm>
            <a:off x="6602128" y="4979888"/>
            <a:ext cx="452337" cy="452337"/>
            <a:chOff x="2085525" y="4992125"/>
            <a:chExt cx="481825" cy="481825"/>
          </a:xfrm>
        </p:grpSpPr>
        <p:sp>
          <p:nvSpPr>
            <p:cNvPr id="534" name="Google Shape;534;p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35" name="Google Shape;535;p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36" name="Google Shape;536;p9"/>
          <p:cNvGrpSpPr/>
          <p:nvPr/>
        </p:nvGrpSpPr>
        <p:grpSpPr>
          <a:xfrm>
            <a:off x="9052460" y="4979888"/>
            <a:ext cx="452337" cy="452337"/>
            <a:chOff x="2678350" y="4992125"/>
            <a:chExt cx="481825" cy="481825"/>
          </a:xfrm>
        </p:grpSpPr>
        <p:sp>
          <p:nvSpPr>
            <p:cNvPr id="537" name="Google Shape;537;p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38" name="Google Shape;538;p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39" name="Google Shape;539;p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40" name="Google Shape;540;p9"/>
          <p:cNvGrpSpPr/>
          <p:nvPr/>
        </p:nvGrpSpPr>
        <p:grpSpPr>
          <a:xfrm>
            <a:off x="5989598" y="4979888"/>
            <a:ext cx="452337" cy="452337"/>
            <a:chOff x="3271200" y="4992125"/>
            <a:chExt cx="481825" cy="481825"/>
          </a:xfrm>
        </p:grpSpPr>
        <p:sp>
          <p:nvSpPr>
            <p:cNvPr id="541" name="Google Shape;541;p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42" name="Google Shape;542;p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43" name="Google Shape;543;p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44" name="Google Shape;544;p9"/>
          <p:cNvGrpSpPr/>
          <p:nvPr/>
        </p:nvGrpSpPr>
        <p:grpSpPr>
          <a:xfrm>
            <a:off x="8439718" y="4981249"/>
            <a:ext cx="452548" cy="449615"/>
            <a:chOff x="5049575" y="4993600"/>
            <a:chExt cx="482050" cy="478925"/>
          </a:xfrm>
        </p:grpSpPr>
        <p:sp>
          <p:nvSpPr>
            <p:cNvPr id="545" name="Google Shape;545;p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46" name="Google Shape;546;p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47" name="Google Shape;547;p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sp>
          <p:nvSpPr>
            <p:cNvPr id="548" name="Google Shape;548;p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5D74"/>
                </a:solidFill>
                <a:latin typeface="Calibri"/>
                <a:ea typeface="Calibri"/>
                <a:cs typeface="Calibri"/>
                <a:sym typeface="Calibri"/>
              </a:endParaRPr>
            </a:p>
          </p:txBody>
        </p:sp>
      </p:grpSp>
      <p:grpSp>
        <p:nvGrpSpPr>
          <p:cNvPr id="549" name="Google Shape;549;p9"/>
          <p:cNvGrpSpPr/>
          <p:nvPr/>
        </p:nvGrpSpPr>
        <p:grpSpPr>
          <a:xfrm>
            <a:off x="9664989" y="5011331"/>
            <a:ext cx="260400" cy="458363"/>
            <a:chOff x="3999225" y="4364775"/>
            <a:chExt cx="195300" cy="343772"/>
          </a:xfrm>
        </p:grpSpPr>
        <p:grpSp>
          <p:nvGrpSpPr>
            <p:cNvPr id="550" name="Google Shape;550;p9"/>
            <p:cNvGrpSpPr/>
            <p:nvPr/>
          </p:nvGrpSpPr>
          <p:grpSpPr>
            <a:xfrm>
              <a:off x="4048568" y="4562577"/>
              <a:ext cx="97317" cy="145970"/>
              <a:chOff x="1529575" y="2222650"/>
              <a:chExt cx="203125" cy="304675"/>
            </a:xfrm>
          </p:grpSpPr>
          <p:sp>
            <p:nvSpPr>
              <p:cNvPr id="551" name="Google Shape;551;p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52" name="Google Shape;552;p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553" name="Google Shape;553;p9"/>
            <p:cNvGrpSpPr/>
            <p:nvPr/>
          </p:nvGrpSpPr>
          <p:grpSpPr>
            <a:xfrm>
              <a:off x="3999225" y="4364775"/>
              <a:ext cx="195300" cy="195300"/>
              <a:chOff x="3999225" y="4364775"/>
              <a:chExt cx="195300" cy="195300"/>
            </a:xfrm>
          </p:grpSpPr>
          <p:sp>
            <p:nvSpPr>
              <p:cNvPr id="554" name="Google Shape;554;p9"/>
              <p:cNvSpPr/>
              <p:nvPr/>
            </p:nvSpPr>
            <p:spPr>
              <a:xfrm>
                <a:off x="3999225" y="4364775"/>
                <a:ext cx="195300" cy="195300"/>
              </a:xfrm>
              <a:prstGeom prst="ellipse">
                <a:avLst/>
              </a:prstGeom>
              <a:solidFill>
                <a:srgbClr val="510094"/>
              </a:solidFill>
              <a:ln w="9525"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55" name="Google Shape;555;p9"/>
              <p:cNvSpPr/>
              <p:nvPr/>
            </p:nvSpPr>
            <p:spPr>
              <a:xfrm>
                <a:off x="4029725" y="4395250"/>
                <a:ext cx="134400" cy="134400"/>
              </a:xfrm>
              <a:prstGeom prst="ellipse">
                <a:avLst/>
              </a:prstGeom>
              <a:solidFill>
                <a:srgbClr val="510094"/>
              </a:solidFill>
              <a:ln w="19050"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556" name="Google Shape;556;p9"/>
          <p:cNvGrpSpPr/>
          <p:nvPr/>
        </p:nvGrpSpPr>
        <p:grpSpPr>
          <a:xfrm>
            <a:off x="10085581" y="5033001"/>
            <a:ext cx="369450" cy="346148"/>
            <a:chOff x="4335888" y="4398114"/>
            <a:chExt cx="277087" cy="259611"/>
          </a:xfrm>
        </p:grpSpPr>
        <p:grpSp>
          <p:nvGrpSpPr>
            <p:cNvPr id="557" name="Google Shape;557;p9"/>
            <p:cNvGrpSpPr/>
            <p:nvPr/>
          </p:nvGrpSpPr>
          <p:grpSpPr>
            <a:xfrm>
              <a:off x="4335888" y="4462425"/>
              <a:ext cx="195300" cy="195300"/>
              <a:chOff x="4335888" y="4462425"/>
              <a:chExt cx="195300" cy="195300"/>
            </a:xfrm>
          </p:grpSpPr>
          <p:sp>
            <p:nvSpPr>
              <p:cNvPr id="558" name="Google Shape;558;p9"/>
              <p:cNvSpPr/>
              <p:nvPr/>
            </p:nvSpPr>
            <p:spPr>
              <a:xfrm>
                <a:off x="4335888" y="4462425"/>
                <a:ext cx="195300" cy="195300"/>
              </a:xfrm>
              <a:prstGeom prst="ellipse">
                <a:avLst/>
              </a:prstGeom>
              <a:solidFill>
                <a:srgbClr val="510094"/>
              </a:solidFill>
              <a:ln w="9525"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59" name="Google Shape;559;p9"/>
              <p:cNvSpPr/>
              <p:nvPr/>
            </p:nvSpPr>
            <p:spPr>
              <a:xfrm>
                <a:off x="4366388" y="4492900"/>
                <a:ext cx="134400" cy="134400"/>
              </a:xfrm>
              <a:prstGeom prst="ellipse">
                <a:avLst/>
              </a:prstGeom>
              <a:solidFill>
                <a:srgbClr val="510094"/>
              </a:solidFill>
              <a:ln w="19050"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560" name="Google Shape;560;p9"/>
            <p:cNvGrpSpPr/>
            <p:nvPr/>
          </p:nvGrpSpPr>
          <p:grpSpPr>
            <a:xfrm>
              <a:off x="4509813" y="4398114"/>
              <a:ext cx="103162" cy="103198"/>
              <a:chOff x="2277975" y="2021700"/>
              <a:chExt cx="215325" cy="215400"/>
            </a:xfrm>
          </p:grpSpPr>
          <p:sp>
            <p:nvSpPr>
              <p:cNvPr id="561" name="Google Shape;561;p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62" name="Google Shape;562;p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563" name="Google Shape;563;p9"/>
          <p:cNvGrpSpPr/>
          <p:nvPr/>
        </p:nvGrpSpPr>
        <p:grpSpPr>
          <a:xfrm>
            <a:off x="10615226" y="5110315"/>
            <a:ext cx="523033" cy="260400"/>
            <a:chOff x="4752588" y="4440200"/>
            <a:chExt cx="392275" cy="195300"/>
          </a:xfrm>
        </p:grpSpPr>
        <p:grpSp>
          <p:nvGrpSpPr>
            <p:cNvPr id="564" name="Google Shape;564;p9"/>
            <p:cNvGrpSpPr/>
            <p:nvPr/>
          </p:nvGrpSpPr>
          <p:grpSpPr>
            <a:xfrm>
              <a:off x="4950384" y="4469728"/>
              <a:ext cx="194479" cy="136244"/>
              <a:chOff x="3163375" y="2175125"/>
              <a:chExt cx="405925" cy="284375"/>
            </a:xfrm>
          </p:grpSpPr>
          <p:sp>
            <p:nvSpPr>
              <p:cNvPr id="565" name="Google Shape;565;p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510094"/>
              </a:solidFill>
              <a:ln w="19050" cap="sq" cmpd="sng">
                <a:solidFill>
                  <a:srgbClr val="510094"/>
                </a:solidFill>
                <a:prstDash val="solid"/>
                <a:miter lim="4060"/>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66" name="Google Shape;566;p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510094"/>
              </a:solidFill>
              <a:ln w="19050" cap="rnd" cmpd="sng">
                <a:solidFill>
                  <a:srgbClr val="510094"/>
                </a:solidFill>
                <a:prstDash val="solid"/>
                <a:miter lim="4060"/>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67" name="Google Shape;567;p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568" name="Google Shape;568;p9"/>
            <p:cNvGrpSpPr/>
            <p:nvPr/>
          </p:nvGrpSpPr>
          <p:grpSpPr>
            <a:xfrm>
              <a:off x="4752588" y="4440200"/>
              <a:ext cx="195300" cy="195300"/>
              <a:chOff x="4335888" y="4462425"/>
              <a:chExt cx="195300" cy="195300"/>
            </a:xfrm>
          </p:grpSpPr>
          <p:sp>
            <p:nvSpPr>
              <p:cNvPr id="569" name="Google Shape;569;p9"/>
              <p:cNvSpPr/>
              <p:nvPr/>
            </p:nvSpPr>
            <p:spPr>
              <a:xfrm>
                <a:off x="4335888" y="4462425"/>
                <a:ext cx="195300" cy="195300"/>
              </a:xfrm>
              <a:prstGeom prst="ellipse">
                <a:avLst/>
              </a:prstGeom>
              <a:solidFill>
                <a:srgbClr val="510094"/>
              </a:solidFill>
              <a:ln w="9525"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70" name="Google Shape;570;p9"/>
              <p:cNvSpPr/>
              <p:nvPr/>
            </p:nvSpPr>
            <p:spPr>
              <a:xfrm>
                <a:off x="4366388" y="4492900"/>
                <a:ext cx="134400" cy="134400"/>
              </a:xfrm>
              <a:prstGeom prst="ellipse">
                <a:avLst/>
              </a:prstGeom>
              <a:solidFill>
                <a:srgbClr val="510094"/>
              </a:solidFill>
              <a:ln w="19050"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g1e18bfc866e_0_0"/>
          <p:cNvSpPr/>
          <p:nvPr/>
        </p:nvSpPr>
        <p:spPr>
          <a:xfrm>
            <a:off x="2723661" y="1146917"/>
            <a:ext cx="67446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510094"/>
                </a:solidFill>
                <a:latin typeface="Calibri"/>
                <a:ea typeface="Calibri"/>
                <a:cs typeface="Calibri"/>
                <a:sym typeface="Calibri"/>
              </a:rPr>
              <a:t>ELEMENTOS </a:t>
            </a:r>
            <a:r>
              <a:rPr lang="en-US" sz="3600" b="1" i="0" u="none" strike="noStrike" cap="none">
                <a:solidFill>
                  <a:srgbClr val="3A3838"/>
                </a:solidFill>
                <a:latin typeface="Calibri"/>
                <a:ea typeface="Calibri"/>
                <a:cs typeface="Calibri"/>
                <a:sym typeface="Calibri"/>
              </a:rPr>
              <a:t>COMPLEMENTARIOS</a:t>
            </a:r>
            <a:endParaRPr sz="1800" b="0" i="0" u="none" strike="noStrike" cap="none">
              <a:solidFill>
                <a:srgbClr val="3A3838"/>
              </a:solidFill>
              <a:latin typeface="Calibri"/>
              <a:ea typeface="Calibri"/>
              <a:cs typeface="Calibri"/>
              <a:sym typeface="Calibri"/>
            </a:endParaRPr>
          </a:p>
        </p:txBody>
      </p:sp>
      <p:sp>
        <p:nvSpPr>
          <p:cNvPr id="576" name="Google Shape;576;g1e18bfc866e_0_0"/>
          <p:cNvSpPr/>
          <p:nvPr/>
        </p:nvSpPr>
        <p:spPr>
          <a:xfrm>
            <a:off x="8919520" y="2427792"/>
            <a:ext cx="386875" cy="19615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g1e18bfc866e_0_0"/>
          <p:cNvSpPr/>
          <p:nvPr/>
        </p:nvSpPr>
        <p:spPr>
          <a:xfrm>
            <a:off x="8292406" y="2391076"/>
            <a:ext cx="358415" cy="26957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g1e18bfc866e_0_0"/>
          <p:cNvSpPr/>
          <p:nvPr/>
        </p:nvSpPr>
        <p:spPr>
          <a:xfrm>
            <a:off x="9590865" y="2404543"/>
            <a:ext cx="350157" cy="24366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g1e18bfc866e_0_0"/>
          <p:cNvSpPr/>
          <p:nvPr/>
        </p:nvSpPr>
        <p:spPr>
          <a:xfrm>
            <a:off x="10205791" y="2391076"/>
            <a:ext cx="341898" cy="269579"/>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0" name="Google Shape;580;g1e18bfc866e_0_0"/>
          <p:cNvGrpSpPr/>
          <p:nvPr/>
        </p:nvGrpSpPr>
        <p:grpSpPr>
          <a:xfrm>
            <a:off x="8298002" y="2844898"/>
            <a:ext cx="347362" cy="295241"/>
            <a:chOff x="4660325" y="1866850"/>
            <a:chExt cx="68350" cy="58100"/>
          </a:xfrm>
        </p:grpSpPr>
        <p:sp>
          <p:nvSpPr>
            <p:cNvPr id="581" name="Google Shape;581;g1e18bfc866e_0_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g1e18bfc866e_0_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3" name="Google Shape;583;g1e18bfc866e_0_0"/>
          <p:cNvGrpSpPr/>
          <p:nvPr/>
        </p:nvGrpSpPr>
        <p:grpSpPr>
          <a:xfrm>
            <a:off x="8943477" y="2898572"/>
            <a:ext cx="339103" cy="187892"/>
            <a:chOff x="4791775" y="1877500"/>
            <a:chExt cx="66725" cy="36975"/>
          </a:xfrm>
        </p:grpSpPr>
        <p:sp>
          <p:nvSpPr>
            <p:cNvPr id="584" name="Google Shape;584;g1e18bfc866e_0_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1e18bfc866e_0_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6" name="Google Shape;586;g1e18bfc866e_0_0"/>
          <p:cNvGrpSpPr/>
          <p:nvPr/>
        </p:nvGrpSpPr>
        <p:grpSpPr>
          <a:xfrm>
            <a:off x="9614760" y="2898572"/>
            <a:ext cx="302512" cy="187892"/>
            <a:chOff x="4923925" y="1877500"/>
            <a:chExt cx="59525" cy="36975"/>
          </a:xfrm>
        </p:grpSpPr>
        <p:sp>
          <p:nvSpPr>
            <p:cNvPr id="587" name="Google Shape;587;g1e18bfc866e_0_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g1e18bfc866e_0_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9" name="Google Shape;589;g1e18bfc866e_0_0"/>
          <p:cNvGrpSpPr/>
          <p:nvPr/>
        </p:nvGrpSpPr>
        <p:grpSpPr>
          <a:xfrm>
            <a:off x="10229244" y="2861413"/>
            <a:ext cx="295143" cy="262211"/>
            <a:chOff x="5058450" y="1870100"/>
            <a:chExt cx="58075" cy="51600"/>
          </a:xfrm>
        </p:grpSpPr>
        <p:sp>
          <p:nvSpPr>
            <p:cNvPr id="590" name="Google Shape;590;g1e18bfc866e_0_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g1e18bfc866e_0_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2" name="Google Shape;592;g1e18bfc866e_0_0"/>
          <p:cNvGrpSpPr/>
          <p:nvPr/>
        </p:nvGrpSpPr>
        <p:grpSpPr>
          <a:xfrm>
            <a:off x="9007575" y="3742792"/>
            <a:ext cx="210907" cy="224607"/>
            <a:chOff x="4811425" y="2065025"/>
            <a:chExt cx="41500" cy="44200"/>
          </a:xfrm>
        </p:grpSpPr>
        <p:sp>
          <p:nvSpPr>
            <p:cNvPr id="593" name="Google Shape;593;g1e18bfc866e_0_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g1e18bfc866e_0_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g1e18bfc866e_0_0"/>
          <p:cNvGrpSpPr/>
          <p:nvPr/>
        </p:nvGrpSpPr>
        <p:grpSpPr>
          <a:xfrm>
            <a:off x="9617772" y="3743236"/>
            <a:ext cx="252199" cy="223717"/>
            <a:chOff x="4929875" y="2065025"/>
            <a:chExt cx="49625" cy="44025"/>
          </a:xfrm>
        </p:grpSpPr>
        <p:sp>
          <p:nvSpPr>
            <p:cNvPr id="596" name="Google Shape;596;g1e18bfc866e_0_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g1e18bfc866e_0_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 name="Google Shape;598;g1e18bfc866e_0_0"/>
          <p:cNvGrpSpPr/>
          <p:nvPr/>
        </p:nvGrpSpPr>
        <p:grpSpPr>
          <a:xfrm>
            <a:off x="10303570" y="3749525"/>
            <a:ext cx="146492" cy="211140"/>
            <a:chOff x="5083925" y="2066350"/>
            <a:chExt cx="28825" cy="41550"/>
          </a:xfrm>
        </p:grpSpPr>
        <p:sp>
          <p:nvSpPr>
            <p:cNvPr id="599" name="Google Shape;599;g1e18bfc866e_0_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g1e18bfc866e_0_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 name="Google Shape;601;g1e18bfc866e_0_0"/>
          <p:cNvGrpSpPr/>
          <p:nvPr/>
        </p:nvGrpSpPr>
        <p:grpSpPr>
          <a:xfrm>
            <a:off x="8282819" y="3782174"/>
            <a:ext cx="377727" cy="145842"/>
            <a:chOff x="4659775" y="2072775"/>
            <a:chExt cx="74325" cy="28700"/>
          </a:xfrm>
        </p:grpSpPr>
        <p:sp>
          <p:nvSpPr>
            <p:cNvPr id="602" name="Google Shape;602;g1e18bfc866e_0_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1e18bfc866e_0_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g1e18bfc866e_0_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 name="Google Shape;605;g1e18bfc866e_0_0"/>
          <p:cNvGrpSpPr/>
          <p:nvPr/>
        </p:nvGrpSpPr>
        <p:grpSpPr>
          <a:xfrm>
            <a:off x="10202176" y="3345175"/>
            <a:ext cx="349267" cy="186114"/>
            <a:chOff x="4662475" y="1976500"/>
            <a:chExt cx="68725" cy="36625"/>
          </a:xfrm>
        </p:grpSpPr>
        <p:sp>
          <p:nvSpPr>
            <p:cNvPr id="606" name="Google Shape;606;g1e18bfc866e_0_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1e18bfc866e_0_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1e18bfc866e_0_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g1e18bfc866e_0_0"/>
          <p:cNvGrpSpPr/>
          <p:nvPr/>
        </p:nvGrpSpPr>
        <p:grpSpPr>
          <a:xfrm>
            <a:off x="9569747" y="3352353"/>
            <a:ext cx="348251" cy="171758"/>
            <a:chOff x="4920150" y="1977875"/>
            <a:chExt cx="68525" cy="33800"/>
          </a:xfrm>
        </p:grpSpPr>
        <p:sp>
          <p:nvSpPr>
            <p:cNvPr id="610" name="Google Shape;610;g1e18bfc866e_0_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g1e18bfc866e_0_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g1e18bfc866e_0_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 name="Google Shape;613;g1e18bfc866e_0_0"/>
          <p:cNvGrpSpPr/>
          <p:nvPr/>
        </p:nvGrpSpPr>
        <p:grpSpPr>
          <a:xfrm>
            <a:off x="8341073" y="4195151"/>
            <a:ext cx="261220" cy="266784"/>
            <a:chOff x="4676550" y="2160575"/>
            <a:chExt cx="51400" cy="52500"/>
          </a:xfrm>
        </p:grpSpPr>
        <p:sp>
          <p:nvSpPr>
            <p:cNvPr id="614" name="Google Shape;614;g1e18bfc866e_0_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g1e18bfc866e_0_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g1e18bfc866e_0_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7" name="Google Shape;617;g1e18bfc866e_0_0"/>
          <p:cNvGrpSpPr/>
          <p:nvPr/>
        </p:nvGrpSpPr>
        <p:grpSpPr>
          <a:xfrm>
            <a:off x="8961327" y="4209824"/>
            <a:ext cx="303401" cy="237438"/>
            <a:chOff x="4768325" y="2163475"/>
            <a:chExt cx="59700" cy="46725"/>
          </a:xfrm>
        </p:grpSpPr>
        <p:sp>
          <p:nvSpPr>
            <p:cNvPr id="618" name="Google Shape;618;g1e18bfc866e_0_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g1e18bfc866e_0_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0" name="Google Shape;620;g1e18bfc866e_0_0"/>
          <p:cNvSpPr/>
          <p:nvPr/>
        </p:nvSpPr>
        <p:spPr>
          <a:xfrm>
            <a:off x="9653909" y="4192074"/>
            <a:ext cx="179779" cy="272882"/>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g1e18bfc866e_0_0"/>
          <p:cNvSpPr/>
          <p:nvPr/>
        </p:nvSpPr>
        <p:spPr>
          <a:xfrm>
            <a:off x="7676145" y="4072245"/>
            <a:ext cx="308992" cy="340086"/>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g1e18bfc866e_0_0"/>
          <p:cNvSpPr/>
          <p:nvPr/>
        </p:nvSpPr>
        <p:spPr>
          <a:xfrm>
            <a:off x="5801256" y="2461889"/>
            <a:ext cx="248515" cy="34097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g1e18bfc866e_0_0"/>
          <p:cNvSpPr/>
          <p:nvPr/>
        </p:nvSpPr>
        <p:spPr>
          <a:xfrm>
            <a:off x="5734427" y="4105275"/>
            <a:ext cx="382174" cy="274025"/>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g1e18bfc866e_0_0"/>
          <p:cNvSpPr/>
          <p:nvPr/>
        </p:nvSpPr>
        <p:spPr>
          <a:xfrm>
            <a:off x="5770573" y="3023700"/>
            <a:ext cx="309881" cy="2347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g1e18bfc866e_0_0"/>
          <p:cNvSpPr/>
          <p:nvPr/>
        </p:nvSpPr>
        <p:spPr>
          <a:xfrm>
            <a:off x="7092944" y="2985969"/>
            <a:ext cx="209510" cy="310232"/>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6" name="Google Shape;626;g1e18bfc866e_0_0"/>
          <p:cNvGrpSpPr/>
          <p:nvPr/>
        </p:nvGrpSpPr>
        <p:grpSpPr>
          <a:xfrm>
            <a:off x="6449277" y="2520929"/>
            <a:ext cx="235301" cy="222955"/>
            <a:chOff x="4768575" y="2253950"/>
            <a:chExt cx="46300" cy="43875"/>
          </a:xfrm>
        </p:grpSpPr>
        <p:sp>
          <p:nvSpPr>
            <p:cNvPr id="627" name="Google Shape;627;g1e18bfc866e_0_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g1e18bfc866e_0_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9" name="Google Shape;629;g1e18bfc866e_0_0"/>
          <p:cNvGrpSpPr/>
          <p:nvPr/>
        </p:nvGrpSpPr>
        <p:grpSpPr>
          <a:xfrm>
            <a:off x="7074468" y="3541309"/>
            <a:ext cx="246609" cy="305150"/>
            <a:chOff x="4960900" y="2433225"/>
            <a:chExt cx="48525" cy="60050"/>
          </a:xfrm>
        </p:grpSpPr>
        <p:sp>
          <p:nvSpPr>
            <p:cNvPr id="630" name="Google Shape;630;g1e18bfc866e_0_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g1e18bfc866e_0_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2" name="Google Shape;632;g1e18bfc866e_0_0"/>
          <p:cNvGrpSpPr/>
          <p:nvPr/>
        </p:nvGrpSpPr>
        <p:grpSpPr>
          <a:xfrm>
            <a:off x="6424631" y="4092287"/>
            <a:ext cx="284598" cy="300068"/>
            <a:chOff x="4854075" y="2527625"/>
            <a:chExt cx="56000" cy="59050"/>
          </a:xfrm>
        </p:grpSpPr>
        <p:sp>
          <p:nvSpPr>
            <p:cNvPr id="633" name="Google Shape;633;g1e18bfc866e_0_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g1e18bfc866e_0_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5" name="Google Shape;635;g1e18bfc866e_0_0"/>
          <p:cNvSpPr/>
          <p:nvPr/>
        </p:nvSpPr>
        <p:spPr>
          <a:xfrm>
            <a:off x="6456385" y="3555442"/>
            <a:ext cx="220944" cy="276820"/>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g1e18bfc866e_0_0"/>
          <p:cNvSpPr/>
          <p:nvPr/>
        </p:nvSpPr>
        <p:spPr>
          <a:xfrm>
            <a:off x="10209921" y="4190105"/>
            <a:ext cx="333640" cy="27682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g1e18bfc866e_0_0"/>
          <p:cNvSpPr/>
          <p:nvPr/>
        </p:nvSpPr>
        <p:spPr>
          <a:xfrm>
            <a:off x="5784358" y="3555442"/>
            <a:ext cx="282311" cy="276820"/>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8" name="Google Shape;638;g1e18bfc866e_0_0"/>
          <p:cNvGrpSpPr/>
          <p:nvPr/>
        </p:nvGrpSpPr>
        <p:grpSpPr>
          <a:xfrm>
            <a:off x="7727104" y="2973360"/>
            <a:ext cx="207223" cy="335513"/>
            <a:chOff x="5059700" y="2334775"/>
            <a:chExt cx="40775" cy="66025"/>
          </a:xfrm>
        </p:grpSpPr>
        <p:sp>
          <p:nvSpPr>
            <p:cNvPr id="639" name="Google Shape;639;g1e18bfc866e_0_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g1e18bfc866e_0_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g1e18bfc866e_0_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g1e18bfc866e_0_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g1e18bfc866e_0_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g1e18bfc866e_0_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g1e18bfc866e_0_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g1e18bfc866e_0_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g1e18bfc866e_0_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8" name="Google Shape;648;g1e18bfc866e_0_0"/>
          <p:cNvGrpSpPr/>
          <p:nvPr/>
        </p:nvGrpSpPr>
        <p:grpSpPr>
          <a:xfrm>
            <a:off x="7637722" y="3526572"/>
            <a:ext cx="385985" cy="334623"/>
            <a:chOff x="5037700" y="2430325"/>
            <a:chExt cx="75950" cy="65850"/>
          </a:xfrm>
        </p:grpSpPr>
        <p:sp>
          <p:nvSpPr>
            <p:cNvPr id="649" name="Google Shape;649;g1e18bfc866e_0_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g1e18bfc866e_0_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 name="Google Shape;651;g1e18bfc866e_0_0"/>
          <p:cNvGrpSpPr/>
          <p:nvPr/>
        </p:nvGrpSpPr>
        <p:grpSpPr>
          <a:xfrm>
            <a:off x="6426521" y="3039152"/>
            <a:ext cx="361011" cy="203707"/>
            <a:chOff x="4756975" y="2341800"/>
            <a:chExt cx="91975" cy="51925"/>
          </a:xfrm>
        </p:grpSpPr>
        <p:sp>
          <p:nvSpPr>
            <p:cNvPr id="652" name="Google Shape;652;g1e18bfc866e_0_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g1e18bfc866e_0_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g1e18bfc866e_0_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g1e18bfc866e_0_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g1e18bfc866e_0_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g1e18bfc866e_0_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g1e18bfc866e_0_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g1e18bfc866e_0_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g1e18bfc866e_0_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g1e18bfc866e_0_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g1e18bfc866e_0_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g1e18bfc866e_0_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g1e18bfc866e_0_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g1e18bfc866e_0_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g1e18bfc866e_0_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g1e18bfc866e_0_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g1e18bfc866e_0_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g1e18bfc866e_0_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g1e18bfc866e_0_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g1e18bfc866e_0_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2" name="Google Shape;672;g1e18bfc866e_0_0"/>
          <p:cNvGrpSpPr/>
          <p:nvPr/>
        </p:nvGrpSpPr>
        <p:grpSpPr>
          <a:xfrm>
            <a:off x="6983583" y="4059178"/>
            <a:ext cx="443396" cy="366743"/>
            <a:chOff x="4943575" y="2516350"/>
            <a:chExt cx="98675" cy="81700"/>
          </a:xfrm>
        </p:grpSpPr>
        <p:sp>
          <p:nvSpPr>
            <p:cNvPr id="673" name="Google Shape;673;g1e18bfc866e_0_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g1e18bfc866e_0_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g1e18bfc866e_0_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g1e18bfc866e_0_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g1e18bfc866e_0_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g1e18bfc866e_0_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g1e18bfc866e_0_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g1e18bfc866e_0_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g1e18bfc866e_0_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g1e18bfc866e_0_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g1e18bfc866e_0_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g1e18bfc866e_0_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g1e18bfc866e_0_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g1e18bfc866e_0_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g1e18bfc866e_0_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g1e18bfc866e_0_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g1e18bfc866e_0_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g1e18bfc866e_0_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g1e18bfc866e_0_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g1e18bfc866e_0_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g1e18bfc866e_0_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g1e18bfc866e_0_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g1e18bfc866e_0_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g1e18bfc866e_0_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g1e18bfc866e_0_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g1e18bfc866e_0_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g1e18bfc866e_0_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g1e18bfc866e_0_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g1e18bfc866e_0_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g1e18bfc866e_0_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g1e18bfc866e_0_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g1e18bfc866e_0_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g1e18bfc866e_0_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g1e18bfc866e_0_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g1e18bfc866e_0_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g1e18bfc866e_0_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g1e18bfc866e_0_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g1e18bfc866e_0_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g1e18bfc866e_0_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g1e18bfc866e_0_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g1e18bfc866e_0_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g1e18bfc866e_0_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g1e18bfc866e_0_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g1e18bfc866e_0_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g1e18bfc866e_0_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g1e18bfc866e_0_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g1e18bfc866e_0_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g1e18bfc866e_0_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g1e18bfc866e_0_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g1e18bfc866e_0_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g1e18bfc866e_0_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g1e18bfc866e_0_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g1e18bfc866e_0_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g1e18bfc866e_0_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g1e18bfc866e_0_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g1e18bfc866e_0_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g1e18bfc866e_0_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g1e18bfc866e_0_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g1e18bfc866e_0_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g1e18bfc866e_0_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g1e18bfc866e_0_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g1e18bfc866e_0_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1e18bfc866e_0_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g1e18bfc866e_0_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g1e18bfc866e_0_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g1e18bfc866e_0_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g1e18bfc866e_0_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g1e18bfc866e_0_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g1e18bfc866e_0_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g1e18bfc866e_0_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g1e18bfc866e_0_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g1e18bfc866e_0_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g1e18bfc866e_0_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g1e18bfc866e_0_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g1e18bfc866e_0_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g1e18bfc866e_0_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g1e18bfc866e_0_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g1e18bfc866e_0_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1" name="Google Shape;751;g1e18bfc866e_0_0"/>
          <p:cNvSpPr/>
          <p:nvPr/>
        </p:nvSpPr>
        <p:spPr>
          <a:xfrm>
            <a:off x="7015815" y="2450495"/>
            <a:ext cx="363765" cy="363765"/>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1e18bfc866e_0_0"/>
          <p:cNvSpPr/>
          <p:nvPr/>
        </p:nvSpPr>
        <p:spPr>
          <a:xfrm>
            <a:off x="7675711" y="2510626"/>
            <a:ext cx="309600" cy="243300"/>
          </a:xfrm>
          <a:prstGeom prst="striped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1e18bfc866e_0_0"/>
          <p:cNvSpPr/>
          <p:nvPr/>
        </p:nvSpPr>
        <p:spPr>
          <a:xfrm>
            <a:off x="8348296" y="3314890"/>
            <a:ext cx="246600" cy="246600"/>
          </a:xfrm>
          <a:prstGeom prst="curvedRightArrow">
            <a:avLst>
              <a:gd name="adj1" fmla="val 25000"/>
              <a:gd name="adj2" fmla="val 50000"/>
              <a:gd name="adj3"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1e18bfc866e_0_0"/>
          <p:cNvSpPr/>
          <p:nvPr/>
        </p:nvSpPr>
        <p:spPr>
          <a:xfrm flipH="1">
            <a:off x="8989674" y="3314890"/>
            <a:ext cx="246600" cy="246600"/>
          </a:xfrm>
          <a:prstGeom prst="curvedRightArrow">
            <a:avLst>
              <a:gd name="adj1" fmla="val 25000"/>
              <a:gd name="adj2" fmla="val 50000"/>
              <a:gd name="adj3"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g1e18bfc866e_0_0"/>
          <p:cNvSpPr/>
          <p:nvPr/>
        </p:nvSpPr>
        <p:spPr>
          <a:xfrm>
            <a:off x="6182702" y="4652374"/>
            <a:ext cx="382401" cy="491287"/>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6" name="Google Shape;756;g1e18bfc866e_0_0"/>
          <p:cNvGrpSpPr/>
          <p:nvPr/>
        </p:nvGrpSpPr>
        <p:grpSpPr>
          <a:xfrm>
            <a:off x="7160908" y="4669422"/>
            <a:ext cx="320597" cy="457170"/>
            <a:chOff x="8304647" y="3738687"/>
            <a:chExt cx="225075" cy="320956"/>
          </a:xfrm>
        </p:grpSpPr>
        <p:sp>
          <p:nvSpPr>
            <p:cNvPr id="757" name="Google Shape;757;g1e18bfc866e_0_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1e18bfc866e_0_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g1e18bfc866e_0_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 name="Google Shape;760;g1e18bfc866e_0_0"/>
          <p:cNvGrpSpPr/>
          <p:nvPr/>
        </p:nvGrpSpPr>
        <p:grpSpPr>
          <a:xfrm>
            <a:off x="7612284" y="4669422"/>
            <a:ext cx="295667" cy="457170"/>
            <a:chOff x="8615101" y="3738687"/>
            <a:chExt cx="207573" cy="320956"/>
          </a:xfrm>
        </p:grpSpPr>
        <p:sp>
          <p:nvSpPr>
            <p:cNvPr id="761" name="Google Shape;761;g1e18bfc866e_0_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g1e18bfc866e_0_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g1e18bfc866e_0_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4" name="Google Shape;764;g1e18bfc866e_0_0"/>
          <p:cNvSpPr/>
          <p:nvPr/>
        </p:nvSpPr>
        <p:spPr>
          <a:xfrm>
            <a:off x="6674372" y="4658912"/>
            <a:ext cx="368391" cy="47820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5" name="Google Shape;765;g1e18bfc866e_0_0"/>
          <p:cNvGrpSpPr/>
          <p:nvPr/>
        </p:nvGrpSpPr>
        <p:grpSpPr>
          <a:xfrm>
            <a:off x="8039341" y="4742500"/>
            <a:ext cx="310685" cy="310685"/>
            <a:chOff x="8565775" y="671075"/>
            <a:chExt cx="441000" cy="441000"/>
          </a:xfrm>
        </p:grpSpPr>
        <p:sp>
          <p:nvSpPr>
            <p:cNvPr id="766" name="Google Shape;766;g1e18bfc866e_0_0"/>
            <p:cNvSpPr/>
            <p:nvPr/>
          </p:nvSpPr>
          <p:spPr>
            <a:xfrm>
              <a:off x="8565775" y="671075"/>
              <a:ext cx="441000" cy="4410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g1e18bfc866e_0_0"/>
            <p:cNvSpPr/>
            <p:nvPr/>
          </p:nvSpPr>
          <p:spPr>
            <a:xfrm>
              <a:off x="8706625" y="811925"/>
              <a:ext cx="159300" cy="1593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8" name="Google Shape;768;g1e18bfc866e_0_0"/>
          <p:cNvSpPr/>
          <p:nvPr/>
        </p:nvSpPr>
        <p:spPr>
          <a:xfrm>
            <a:off x="8538238" y="4735738"/>
            <a:ext cx="320863" cy="324232"/>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1e18bfc866e_0_0"/>
          <p:cNvSpPr/>
          <p:nvPr/>
        </p:nvSpPr>
        <p:spPr>
          <a:xfrm flipH="1">
            <a:off x="5734425" y="4680403"/>
            <a:ext cx="295653" cy="43507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0" name="Google Shape;770;g1e18bfc866e_0_0"/>
          <p:cNvGrpSpPr/>
          <p:nvPr/>
        </p:nvGrpSpPr>
        <p:grpSpPr>
          <a:xfrm>
            <a:off x="1560995" y="2451257"/>
            <a:ext cx="342636" cy="394155"/>
            <a:chOff x="-42971725" y="3217825"/>
            <a:chExt cx="275675" cy="317125"/>
          </a:xfrm>
        </p:grpSpPr>
        <p:sp>
          <p:nvSpPr>
            <p:cNvPr id="771" name="Google Shape;771;g1e18bfc866e_0_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1e18bfc866e_0_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g1e18bfc866e_0_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 name="Google Shape;774;g1e18bfc866e_0_0"/>
          <p:cNvGrpSpPr/>
          <p:nvPr/>
        </p:nvGrpSpPr>
        <p:grpSpPr>
          <a:xfrm>
            <a:off x="1531119" y="2949796"/>
            <a:ext cx="402389" cy="359074"/>
            <a:chOff x="-42996150" y="3612600"/>
            <a:chExt cx="323750" cy="288900"/>
          </a:xfrm>
        </p:grpSpPr>
        <p:sp>
          <p:nvSpPr>
            <p:cNvPr id="775" name="Google Shape;775;g1e18bfc866e_0_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g1e18bfc866e_0_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1e18bfc866e_0_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8" name="Google Shape;778;g1e18bfc866e_0_0"/>
          <p:cNvGrpSpPr/>
          <p:nvPr/>
        </p:nvGrpSpPr>
        <p:grpSpPr>
          <a:xfrm>
            <a:off x="1534055" y="3385269"/>
            <a:ext cx="396516" cy="394559"/>
            <a:chOff x="-42994575" y="3950300"/>
            <a:chExt cx="319025" cy="317450"/>
          </a:xfrm>
        </p:grpSpPr>
        <p:sp>
          <p:nvSpPr>
            <p:cNvPr id="779" name="Google Shape;779;g1e18bfc866e_0_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g1e18bfc866e_0_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g1e18bfc866e_0_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2" name="Google Shape;782;g1e18bfc866e_0_0"/>
          <p:cNvGrpSpPr/>
          <p:nvPr/>
        </p:nvGrpSpPr>
        <p:grpSpPr>
          <a:xfrm>
            <a:off x="3824755" y="2477700"/>
            <a:ext cx="395491" cy="394528"/>
            <a:chOff x="-41111350" y="3239100"/>
            <a:chExt cx="318200" cy="317425"/>
          </a:xfrm>
        </p:grpSpPr>
        <p:sp>
          <p:nvSpPr>
            <p:cNvPr id="783" name="Google Shape;783;g1e18bfc866e_0_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g1e18bfc866e_0_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g1e18bfc866e_0_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g1e18bfc866e_0_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 name="Google Shape;787;g1e18bfc866e_0_0"/>
          <p:cNvGrpSpPr/>
          <p:nvPr/>
        </p:nvGrpSpPr>
        <p:grpSpPr>
          <a:xfrm>
            <a:off x="3820840" y="2941002"/>
            <a:ext cx="403321" cy="394621"/>
            <a:chOff x="-41117650" y="3605525"/>
            <a:chExt cx="324500" cy="317500"/>
          </a:xfrm>
        </p:grpSpPr>
        <p:sp>
          <p:nvSpPr>
            <p:cNvPr id="788" name="Google Shape;788;g1e18bfc866e_0_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g1e18bfc866e_0_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g1e18bfc866e_0_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1" name="Google Shape;791;g1e18bfc866e_0_0"/>
          <p:cNvSpPr/>
          <p:nvPr/>
        </p:nvSpPr>
        <p:spPr>
          <a:xfrm>
            <a:off x="3826306" y="3419383"/>
            <a:ext cx="396485" cy="384740"/>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2" name="Google Shape;792;g1e18bfc866e_0_0"/>
          <p:cNvGrpSpPr/>
          <p:nvPr/>
        </p:nvGrpSpPr>
        <p:grpSpPr>
          <a:xfrm>
            <a:off x="2572179" y="3889408"/>
            <a:ext cx="230061" cy="395522"/>
            <a:chOff x="-39205300" y="3220175"/>
            <a:chExt cx="185100" cy="318225"/>
          </a:xfrm>
        </p:grpSpPr>
        <p:sp>
          <p:nvSpPr>
            <p:cNvPr id="793" name="Google Shape;793;g1e18bfc866e_0_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g1e18bfc866e_0_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5" name="Google Shape;795;g1e18bfc866e_0_0"/>
          <p:cNvGrpSpPr/>
          <p:nvPr/>
        </p:nvGrpSpPr>
        <p:grpSpPr>
          <a:xfrm>
            <a:off x="2535509" y="4378815"/>
            <a:ext cx="319146" cy="392819"/>
            <a:chOff x="-39248625" y="3588600"/>
            <a:chExt cx="256775" cy="316050"/>
          </a:xfrm>
        </p:grpSpPr>
        <p:sp>
          <p:nvSpPr>
            <p:cNvPr id="796" name="Google Shape;796;g1e18bfc866e_0_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g1e18bfc866e_0_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8" name="Google Shape;798;g1e18bfc866e_0_0"/>
          <p:cNvSpPr/>
          <p:nvPr/>
        </p:nvSpPr>
        <p:spPr>
          <a:xfrm>
            <a:off x="2503674" y="4863621"/>
            <a:ext cx="386728" cy="39455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g1e18bfc866e_0_0"/>
          <p:cNvSpPr/>
          <p:nvPr/>
        </p:nvSpPr>
        <p:spPr>
          <a:xfrm>
            <a:off x="4832880" y="3875826"/>
            <a:ext cx="393564" cy="392104"/>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0" name="Google Shape;800;g1e18bfc866e_0_0"/>
          <p:cNvGrpSpPr/>
          <p:nvPr/>
        </p:nvGrpSpPr>
        <p:grpSpPr>
          <a:xfrm>
            <a:off x="1951274" y="2451257"/>
            <a:ext cx="456890" cy="394528"/>
            <a:chOff x="-42651700" y="3217825"/>
            <a:chExt cx="367600" cy="317425"/>
          </a:xfrm>
        </p:grpSpPr>
        <p:sp>
          <p:nvSpPr>
            <p:cNvPr id="801" name="Google Shape;801;g1e18bfc866e_0_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g1e18bfc866e_0_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g1e18bfc866e_0_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g1e18bfc866e_0_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 name="Google Shape;805;g1e18bfc866e_0_0"/>
          <p:cNvGrpSpPr/>
          <p:nvPr/>
        </p:nvGrpSpPr>
        <p:grpSpPr>
          <a:xfrm>
            <a:off x="1988965" y="2918941"/>
            <a:ext cx="381508" cy="386387"/>
            <a:chOff x="-42617300" y="3587775"/>
            <a:chExt cx="306950" cy="310875"/>
          </a:xfrm>
        </p:grpSpPr>
        <p:sp>
          <p:nvSpPr>
            <p:cNvPr id="806" name="Google Shape;806;g1e18bfc866e_0_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g1e18bfc866e_0_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8" name="Google Shape;808;g1e18bfc866e_0_0"/>
          <p:cNvSpPr/>
          <p:nvPr/>
        </p:nvSpPr>
        <p:spPr>
          <a:xfrm>
            <a:off x="1984097" y="3386106"/>
            <a:ext cx="395491" cy="39356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9" name="Google Shape;809;g1e18bfc866e_0_0"/>
          <p:cNvGrpSpPr/>
          <p:nvPr/>
        </p:nvGrpSpPr>
        <p:grpSpPr>
          <a:xfrm>
            <a:off x="4299273" y="2477202"/>
            <a:ext cx="400960" cy="393937"/>
            <a:chOff x="-40748275" y="3238700"/>
            <a:chExt cx="322600" cy="316950"/>
          </a:xfrm>
        </p:grpSpPr>
        <p:sp>
          <p:nvSpPr>
            <p:cNvPr id="810" name="Google Shape;810;g1e18bfc866e_0_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g1e18bfc866e_0_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g1e18bfc866e_0_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g1e18bfc866e_0_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g1e18bfc866e_0_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g1e18bfc866e_0_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 name="Google Shape;816;g1e18bfc866e_0_0"/>
          <p:cNvGrpSpPr/>
          <p:nvPr/>
        </p:nvGrpSpPr>
        <p:grpSpPr>
          <a:xfrm>
            <a:off x="4301992" y="2975026"/>
            <a:ext cx="395522" cy="360286"/>
            <a:chOff x="-40745125" y="3632900"/>
            <a:chExt cx="318225" cy="289875"/>
          </a:xfrm>
        </p:grpSpPr>
        <p:sp>
          <p:nvSpPr>
            <p:cNvPr id="817" name="Google Shape;817;g1e18bfc866e_0_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g1e18bfc866e_0_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g1e18bfc866e_0_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g1e18bfc866e_0_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g1e18bfc866e_0_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g1e18bfc866e_0_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g1e18bfc866e_0_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 name="Google Shape;824;g1e18bfc866e_0_0"/>
          <p:cNvGrpSpPr/>
          <p:nvPr/>
        </p:nvGrpSpPr>
        <p:grpSpPr>
          <a:xfrm>
            <a:off x="4306404" y="3412457"/>
            <a:ext cx="386697" cy="393782"/>
            <a:chOff x="-40742750" y="3972175"/>
            <a:chExt cx="311125" cy="316825"/>
          </a:xfrm>
        </p:grpSpPr>
        <p:sp>
          <p:nvSpPr>
            <p:cNvPr id="825" name="Google Shape;825;g1e18bfc866e_0_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1e18bfc866e_0_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7" name="Google Shape;827;g1e18bfc866e_0_0"/>
          <p:cNvGrpSpPr/>
          <p:nvPr/>
        </p:nvGrpSpPr>
        <p:grpSpPr>
          <a:xfrm>
            <a:off x="3011370" y="3891366"/>
            <a:ext cx="283909" cy="393564"/>
            <a:chOff x="-38860325" y="3221750"/>
            <a:chExt cx="228425" cy="316650"/>
          </a:xfrm>
        </p:grpSpPr>
        <p:sp>
          <p:nvSpPr>
            <p:cNvPr id="828" name="Google Shape;828;g1e18bfc866e_0_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g1e18bfc866e_0_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g1e18bfc866e_0_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g1e18bfc866e_0_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2" name="Google Shape;832;g1e18bfc866e_0_0"/>
          <p:cNvGrpSpPr/>
          <p:nvPr/>
        </p:nvGrpSpPr>
        <p:grpSpPr>
          <a:xfrm>
            <a:off x="2959040" y="4382886"/>
            <a:ext cx="404315" cy="390519"/>
            <a:chOff x="-38905225" y="3591875"/>
            <a:chExt cx="325300" cy="314200"/>
          </a:xfrm>
        </p:grpSpPr>
        <p:sp>
          <p:nvSpPr>
            <p:cNvPr id="833" name="Google Shape;833;g1e18bfc866e_0_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1e18bfc866e_0_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g1e18bfc866e_0_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6" name="Google Shape;836;g1e18bfc866e_0_0"/>
          <p:cNvSpPr/>
          <p:nvPr/>
        </p:nvSpPr>
        <p:spPr>
          <a:xfrm>
            <a:off x="2966354" y="4925298"/>
            <a:ext cx="393564" cy="332880"/>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7" name="Google Shape;837;g1e18bfc866e_0_0"/>
          <p:cNvGrpSpPr/>
          <p:nvPr/>
        </p:nvGrpSpPr>
        <p:grpSpPr>
          <a:xfrm>
            <a:off x="4880993" y="4367014"/>
            <a:ext cx="309358" cy="393316"/>
            <a:chOff x="-37370925" y="3579105"/>
            <a:chExt cx="248900" cy="316450"/>
          </a:xfrm>
        </p:grpSpPr>
        <p:sp>
          <p:nvSpPr>
            <p:cNvPr id="838" name="Google Shape;838;g1e18bfc866e_0_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1e18bfc866e_0_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0" name="Google Shape;840;g1e18bfc866e_0_0"/>
          <p:cNvSpPr/>
          <p:nvPr/>
        </p:nvSpPr>
        <p:spPr>
          <a:xfrm>
            <a:off x="2433387" y="2452092"/>
            <a:ext cx="387692" cy="392974"/>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g1e18bfc866e_0_0"/>
          <p:cNvSpPr/>
          <p:nvPr/>
        </p:nvSpPr>
        <p:spPr>
          <a:xfrm>
            <a:off x="2459814" y="2915163"/>
            <a:ext cx="334837" cy="395522"/>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2" name="Google Shape;842;g1e18bfc866e_0_0"/>
          <p:cNvGrpSpPr/>
          <p:nvPr/>
        </p:nvGrpSpPr>
        <p:grpSpPr>
          <a:xfrm>
            <a:off x="2427367" y="3386263"/>
            <a:ext cx="395522" cy="393564"/>
            <a:chOff x="-42259725" y="3951100"/>
            <a:chExt cx="318225" cy="316650"/>
          </a:xfrm>
        </p:grpSpPr>
        <p:sp>
          <p:nvSpPr>
            <p:cNvPr id="843" name="Google Shape;843;g1e18bfc866e_0_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g1e18bfc866e_0_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5" name="Google Shape;845;g1e18bfc866e_0_0"/>
          <p:cNvGrpSpPr/>
          <p:nvPr/>
        </p:nvGrpSpPr>
        <p:grpSpPr>
          <a:xfrm>
            <a:off x="4765901" y="2512936"/>
            <a:ext cx="394528" cy="359291"/>
            <a:chOff x="-40378075" y="3267450"/>
            <a:chExt cx="317425" cy="289075"/>
          </a:xfrm>
        </p:grpSpPr>
        <p:sp>
          <p:nvSpPr>
            <p:cNvPr id="846" name="Google Shape;846;g1e18bfc866e_0_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1e18bfc866e_0_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1e18bfc866e_0_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g1e18bfc866e_0_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0" name="Google Shape;850;g1e18bfc866e_0_0"/>
          <p:cNvGrpSpPr/>
          <p:nvPr/>
        </p:nvGrpSpPr>
        <p:grpSpPr>
          <a:xfrm>
            <a:off x="4769801" y="2939790"/>
            <a:ext cx="386728" cy="393564"/>
            <a:chOff x="-40372575" y="3604550"/>
            <a:chExt cx="311150" cy="316650"/>
          </a:xfrm>
        </p:grpSpPr>
        <p:sp>
          <p:nvSpPr>
            <p:cNvPr id="851" name="Google Shape;851;g1e18bfc866e_0_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1e18bfc866e_0_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g1e18bfc866e_0_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4" name="Google Shape;854;g1e18bfc866e_0_0"/>
          <p:cNvSpPr/>
          <p:nvPr/>
        </p:nvSpPr>
        <p:spPr>
          <a:xfrm>
            <a:off x="4772310" y="3411460"/>
            <a:ext cx="385734" cy="395615"/>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5" name="Google Shape;855;g1e18bfc866e_0_0"/>
          <p:cNvGrpSpPr/>
          <p:nvPr/>
        </p:nvGrpSpPr>
        <p:grpSpPr>
          <a:xfrm>
            <a:off x="3412311" y="3889408"/>
            <a:ext cx="424481" cy="395895"/>
            <a:chOff x="-38542250" y="3220175"/>
            <a:chExt cx="341525" cy="318525"/>
          </a:xfrm>
        </p:grpSpPr>
        <p:sp>
          <p:nvSpPr>
            <p:cNvPr id="856" name="Google Shape;856;g1e18bfc866e_0_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g1e18bfc866e_0_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1e18bfc866e_0_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9" name="Google Shape;859;g1e18bfc866e_0_0"/>
          <p:cNvGrpSpPr/>
          <p:nvPr/>
        </p:nvGrpSpPr>
        <p:grpSpPr>
          <a:xfrm>
            <a:off x="3435642" y="4378069"/>
            <a:ext cx="393564" cy="392601"/>
            <a:chOff x="-38537400" y="3588000"/>
            <a:chExt cx="316650" cy="315875"/>
          </a:xfrm>
        </p:grpSpPr>
        <p:sp>
          <p:nvSpPr>
            <p:cNvPr id="860" name="Google Shape;860;g1e18bfc866e_0_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g1e18bfc866e_0_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g1e18bfc866e_0_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g1e18bfc866e_0_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4" name="Google Shape;864;g1e18bfc866e_0_0"/>
          <p:cNvGrpSpPr/>
          <p:nvPr/>
        </p:nvGrpSpPr>
        <p:grpSpPr>
          <a:xfrm>
            <a:off x="3434663" y="4864773"/>
            <a:ext cx="395522" cy="393564"/>
            <a:chOff x="-38538975" y="3954250"/>
            <a:chExt cx="318225" cy="316650"/>
          </a:xfrm>
        </p:grpSpPr>
        <p:sp>
          <p:nvSpPr>
            <p:cNvPr id="865" name="Google Shape;865;g1e18bfc866e_0_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g1e18bfc866e_0_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7" name="Google Shape;867;g1e18bfc866e_0_0"/>
          <p:cNvGrpSpPr/>
          <p:nvPr/>
        </p:nvGrpSpPr>
        <p:grpSpPr>
          <a:xfrm>
            <a:off x="4835970" y="4859376"/>
            <a:ext cx="399406" cy="395522"/>
            <a:chOff x="-37385100" y="3949908"/>
            <a:chExt cx="321350" cy="318225"/>
          </a:xfrm>
        </p:grpSpPr>
        <p:sp>
          <p:nvSpPr>
            <p:cNvPr id="868" name="Google Shape;868;g1e18bfc866e_0_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g1e18bfc866e_0_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0" name="Google Shape;870;g1e18bfc866e_0_0"/>
          <p:cNvGrpSpPr/>
          <p:nvPr/>
        </p:nvGrpSpPr>
        <p:grpSpPr>
          <a:xfrm>
            <a:off x="2895380" y="2450511"/>
            <a:ext cx="394559" cy="394310"/>
            <a:chOff x="-41895050" y="3217225"/>
            <a:chExt cx="317450" cy="317250"/>
          </a:xfrm>
        </p:grpSpPr>
        <p:sp>
          <p:nvSpPr>
            <p:cNvPr id="871" name="Google Shape;871;g1e18bfc866e_0_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g1e18bfc866e_0_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g1e18bfc866e_0_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1e18bfc866e_0_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g1e18bfc866e_0_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6" name="Google Shape;876;g1e18bfc866e_0_0"/>
          <p:cNvGrpSpPr/>
          <p:nvPr/>
        </p:nvGrpSpPr>
        <p:grpSpPr>
          <a:xfrm>
            <a:off x="2894899" y="2915305"/>
            <a:ext cx="395522" cy="393564"/>
            <a:chOff x="-41893475" y="3584850"/>
            <a:chExt cx="318225" cy="316650"/>
          </a:xfrm>
        </p:grpSpPr>
        <p:sp>
          <p:nvSpPr>
            <p:cNvPr id="877" name="Google Shape;877;g1e18bfc866e_0_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g1e18bfc866e_0_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g1e18bfc866e_0_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g1e18bfc866e_0_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1" name="Google Shape;881;g1e18bfc866e_0_0"/>
          <p:cNvSpPr/>
          <p:nvPr/>
        </p:nvSpPr>
        <p:spPr>
          <a:xfrm>
            <a:off x="2896986" y="3388063"/>
            <a:ext cx="395522" cy="392850"/>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g1e18bfc866e_0_0"/>
          <p:cNvSpPr/>
          <p:nvPr/>
        </p:nvSpPr>
        <p:spPr>
          <a:xfrm>
            <a:off x="1526575" y="3911807"/>
            <a:ext cx="466989" cy="392570"/>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3" name="Google Shape;883;g1e18bfc866e_0_0"/>
          <p:cNvGrpSpPr/>
          <p:nvPr/>
        </p:nvGrpSpPr>
        <p:grpSpPr>
          <a:xfrm>
            <a:off x="1586425" y="4399603"/>
            <a:ext cx="359043" cy="394559"/>
            <a:chOff x="-39998250" y="3605325"/>
            <a:chExt cx="288875" cy="317450"/>
          </a:xfrm>
        </p:grpSpPr>
        <p:sp>
          <p:nvSpPr>
            <p:cNvPr id="884" name="Google Shape;884;g1e18bfc866e_0_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g1e18bfc866e_0_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6" name="Google Shape;886;g1e18bfc866e_0_0"/>
          <p:cNvGrpSpPr/>
          <p:nvPr/>
        </p:nvGrpSpPr>
        <p:grpSpPr>
          <a:xfrm>
            <a:off x="1569165" y="4887300"/>
            <a:ext cx="393564" cy="393533"/>
            <a:chOff x="-40011050" y="3972375"/>
            <a:chExt cx="316650" cy="316625"/>
          </a:xfrm>
        </p:grpSpPr>
        <p:sp>
          <p:nvSpPr>
            <p:cNvPr id="887" name="Google Shape;887;g1e18bfc866e_0_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g1e18bfc866e_0_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9" name="Google Shape;889;g1e18bfc866e_0_0"/>
          <p:cNvGrpSpPr/>
          <p:nvPr/>
        </p:nvGrpSpPr>
        <p:grpSpPr>
          <a:xfrm>
            <a:off x="3943410" y="3892360"/>
            <a:ext cx="283941" cy="392570"/>
            <a:chOff x="-38129425" y="3222550"/>
            <a:chExt cx="228450" cy="315850"/>
          </a:xfrm>
        </p:grpSpPr>
        <p:sp>
          <p:nvSpPr>
            <p:cNvPr id="890" name="Google Shape;890;g1e18bfc866e_0_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g1e18bfc866e_0_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2" name="Google Shape;892;g1e18bfc866e_0_0"/>
          <p:cNvGrpSpPr/>
          <p:nvPr/>
        </p:nvGrpSpPr>
        <p:grpSpPr>
          <a:xfrm>
            <a:off x="3895507" y="4378069"/>
            <a:ext cx="395491" cy="393564"/>
            <a:chOff x="-38172725" y="3588000"/>
            <a:chExt cx="318200" cy="316650"/>
          </a:xfrm>
        </p:grpSpPr>
        <p:sp>
          <p:nvSpPr>
            <p:cNvPr id="893" name="Google Shape;893;g1e18bfc866e_0_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g1e18bfc866e_0_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g1e18bfc866e_0_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g1e18bfc866e_0_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g1e18bfc866e_0_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g1e18bfc866e_0_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g1e18bfc866e_0_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g1e18bfc866e_0_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1" name="Google Shape;901;g1e18bfc866e_0_0"/>
          <p:cNvGrpSpPr/>
          <p:nvPr/>
        </p:nvGrpSpPr>
        <p:grpSpPr>
          <a:xfrm>
            <a:off x="3976249" y="4865736"/>
            <a:ext cx="234007" cy="393564"/>
            <a:chOff x="-38109725" y="3955025"/>
            <a:chExt cx="188275" cy="316650"/>
          </a:xfrm>
        </p:grpSpPr>
        <p:sp>
          <p:nvSpPr>
            <p:cNvPr id="902" name="Google Shape;902;g1e18bfc866e_0_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g1e18bfc866e_0_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4" name="Google Shape;904;g1e18bfc866e_0_0"/>
          <p:cNvSpPr/>
          <p:nvPr/>
        </p:nvSpPr>
        <p:spPr>
          <a:xfrm>
            <a:off x="3019571" y="5354953"/>
            <a:ext cx="408262" cy="393875"/>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5" name="Google Shape;905;g1e18bfc866e_0_0"/>
          <p:cNvGrpSpPr/>
          <p:nvPr/>
        </p:nvGrpSpPr>
        <p:grpSpPr>
          <a:xfrm>
            <a:off x="3354448" y="2452469"/>
            <a:ext cx="397479" cy="392601"/>
            <a:chOff x="-41530375" y="3218800"/>
            <a:chExt cx="319800" cy="315875"/>
          </a:xfrm>
        </p:grpSpPr>
        <p:sp>
          <p:nvSpPr>
            <p:cNvPr id="906" name="Google Shape;906;g1e18bfc866e_0_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g1e18bfc866e_0_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8" name="Google Shape;908;g1e18bfc866e_0_0"/>
          <p:cNvGrpSpPr/>
          <p:nvPr/>
        </p:nvGrpSpPr>
        <p:grpSpPr>
          <a:xfrm>
            <a:off x="3356887" y="3000475"/>
            <a:ext cx="392601" cy="307431"/>
            <a:chOff x="-41526450" y="3653375"/>
            <a:chExt cx="315875" cy="247350"/>
          </a:xfrm>
        </p:grpSpPr>
        <p:sp>
          <p:nvSpPr>
            <p:cNvPr id="909" name="Google Shape;909;g1e18bfc866e_0_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g1e18bfc866e_0_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1" name="Google Shape;911;g1e18bfc866e_0_0"/>
          <p:cNvGrpSpPr/>
          <p:nvPr/>
        </p:nvGrpSpPr>
        <p:grpSpPr>
          <a:xfrm>
            <a:off x="3358363" y="3386263"/>
            <a:ext cx="389649" cy="393564"/>
            <a:chOff x="-41526450" y="3951100"/>
            <a:chExt cx="313500" cy="316650"/>
          </a:xfrm>
        </p:grpSpPr>
        <p:sp>
          <p:nvSpPr>
            <p:cNvPr id="912" name="Google Shape;912;g1e18bfc866e_0_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g1e18bfc866e_0_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1e18bfc866e_0_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5" name="Google Shape;915;g1e18bfc866e_0_0"/>
          <p:cNvGrpSpPr/>
          <p:nvPr/>
        </p:nvGrpSpPr>
        <p:grpSpPr>
          <a:xfrm>
            <a:off x="2044811" y="3911936"/>
            <a:ext cx="361249" cy="395522"/>
            <a:chOff x="-39625900" y="3238300"/>
            <a:chExt cx="290650" cy="318225"/>
          </a:xfrm>
        </p:grpSpPr>
        <p:sp>
          <p:nvSpPr>
            <p:cNvPr id="916" name="Google Shape;916;g1e18bfc866e_0_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g1e18bfc866e_0_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8" name="Google Shape;918;g1e18bfc866e_0_0"/>
          <p:cNvSpPr/>
          <p:nvPr/>
        </p:nvSpPr>
        <p:spPr>
          <a:xfrm>
            <a:off x="2067382" y="4400454"/>
            <a:ext cx="335801" cy="39356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9" name="Google Shape;919;g1e18bfc866e_0_0"/>
          <p:cNvGrpSpPr/>
          <p:nvPr/>
        </p:nvGrpSpPr>
        <p:grpSpPr>
          <a:xfrm>
            <a:off x="2038484" y="4886834"/>
            <a:ext cx="389649" cy="394061"/>
            <a:chOff x="-39647175" y="3972000"/>
            <a:chExt cx="313500" cy="317050"/>
          </a:xfrm>
        </p:grpSpPr>
        <p:sp>
          <p:nvSpPr>
            <p:cNvPr id="920" name="Google Shape;920;g1e18bfc866e_0_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g1e18bfc866e_0_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1e18bfc866e_0_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3" name="Google Shape;923;g1e18bfc866e_0_0"/>
          <p:cNvGrpSpPr/>
          <p:nvPr/>
        </p:nvGrpSpPr>
        <p:grpSpPr>
          <a:xfrm>
            <a:off x="4345920" y="3891149"/>
            <a:ext cx="399437" cy="394528"/>
            <a:chOff x="-37808850" y="3221575"/>
            <a:chExt cx="321375" cy="317425"/>
          </a:xfrm>
        </p:grpSpPr>
        <p:sp>
          <p:nvSpPr>
            <p:cNvPr id="924" name="Google Shape;924;g1e18bfc866e_0_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g1e18bfc866e_0_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6" name="Google Shape;926;g1e18bfc866e_0_0"/>
          <p:cNvGrpSpPr/>
          <p:nvPr/>
        </p:nvGrpSpPr>
        <p:grpSpPr>
          <a:xfrm>
            <a:off x="4355254" y="4446466"/>
            <a:ext cx="396516" cy="256535"/>
            <a:chOff x="-37806500" y="3643030"/>
            <a:chExt cx="319025" cy="206400"/>
          </a:xfrm>
        </p:grpSpPr>
        <p:sp>
          <p:nvSpPr>
            <p:cNvPr id="927" name="Google Shape;927;g1e18bfc866e_0_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g1e18bfc866e_0_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9" name="Google Shape;929;g1e18bfc866e_0_0"/>
          <p:cNvGrpSpPr/>
          <p:nvPr/>
        </p:nvGrpSpPr>
        <p:grpSpPr>
          <a:xfrm>
            <a:off x="4357708" y="4863778"/>
            <a:ext cx="391607" cy="395522"/>
            <a:chOff x="-37804925" y="3953450"/>
            <a:chExt cx="315075" cy="318225"/>
          </a:xfrm>
        </p:grpSpPr>
        <p:sp>
          <p:nvSpPr>
            <p:cNvPr id="930" name="Google Shape;930;g1e18bfc866e_0_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g1e18bfc866e_0_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g1e18bfc866e_0_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3" name="Google Shape;933;g1e18bfc866e_0_0"/>
          <p:cNvSpPr/>
          <p:nvPr/>
        </p:nvSpPr>
        <p:spPr>
          <a:xfrm>
            <a:off x="3557776" y="5358296"/>
            <a:ext cx="282946" cy="392570"/>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7"/>
        <p:cNvGrpSpPr/>
        <p:nvPr/>
      </p:nvGrpSpPr>
      <p:grpSpPr>
        <a:xfrm>
          <a:off x="0" y="0"/>
          <a:ext cx="0" cy="0"/>
          <a:chOff x="0" y="0"/>
          <a:chExt cx="0" cy="0"/>
        </a:xfrm>
      </p:grpSpPr>
      <p:sp>
        <p:nvSpPr>
          <p:cNvPr id="938" name="Google Shape;938;p28"/>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510094"/>
                </a:solidFill>
                <a:latin typeface="Calibri"/>
                <a:ea typeface="Calibri"/>
                <a:cs typeface="Calibri"/>
                <a:sym typeface="Calibri"/>
              </a:rPr>
              <a:t>INTEGRANTES D</a:t>
            </a:r>
            <a:r>
              <a:rPr lang="en-US" sz="3600" b="1" i="0" u="none" strike="noStrike" cap="none">
                <a:solidFill>
                  <a:srgbClr val="3A3838"/>
                </a:solidFill>
                <a:latin typeface="Calibri"/>
                <a:ea typeface="Calibri"/>
                <a:cs typeface="Calibri"/>
                <a:sym typeface="Calibri"/>
              </a:rPr>
              <a:t>EL EQUIPO</a:t>
            </a:r>
            <a:endParaRPr sz="1800" b="0" i="0" u="none" strike="noStrike" cap="none">
              <a:solidFill>
                <a:srgbClr val="3A3838"/>
              </a:solidFill>
              <a:latin typeface="Calibri"/>
              <a:ea typeface="Calibri"/>
              <a:cs typeface="Calibri"/>
              <a:sym typeface="Calibri"/>
            </a:endParaRPr>
          </a:p>
        </p:txBody>
      </p:sp>
      <p:graphicFrame>
        <p:nvGraphicFramePr>
          <p:cNvPr id="2" name="Tabla 1"/>
          <p:cNvGraphicFramePr>
            <a:graphicFrameLocks noGrp="1"/>
          </p:cNvGraphicFramePr>
          <p:nvPr>
            <p:extLst>
              <p:ext uri="{D42A27DB-BD31-4B8C-83A1-F6EECF244321}">
                <p14:modId xmlns:p14="http://schemas.microsoft.com/office/powerpoint/2010/main" val="2293389210"/>
              </p:ext>
            </p:extLst>
          </p:nvPr>
        </p:nvGraphicFramePr>
        <p:xfrm>
          <a:off x="1009935" y="2827438"/>
          <a:ext cx="10031104" cy="2522484"/>
        </p:xfrm>
        <a:graphic>
          <a:graphicData uri="http://schemas.openxmlformats.org/drawingml/2006/table">
            <a:tbl>
              <a:tblPr>
                <a:tableStyleId>{5C22544A-7EE6-4342-B048-85BDC9FD1C3A}</a:tableStyleId>
              </a:tblPr>
              <a:tblGrid>
                <a:gridCol w="10031104">
                  <a:extLst>
                    <a:ext uri="{9D8B030D-6E8A-4147-A177-3AD203B41FA5}">
                      <a16:colId xmlns:a16="http://schemas.microsoft.com/office/drawing/2014/main" val="20000"/>
                    </a:ext>
                  </a:extLst>
                </a:gridCol>
              </a:tblGrid>
              <a:tr h="630621">
                <a:tc>
                  <a:txBody>
                    <a:bodyPr/>
                    <a:lstStyle/>
                    <a:p>
                      <a:pPr>
                        <a:lnSpc>
                          <a:spcPct val="115000"/>
                        </a:lnSpc>
                        <a:spcAft>
                          <a:spcPts val="800"/>
                        </a:spcAft>
                      </a:pPr>
                      <a:r>
                        <a:rPr lang="es-CO" sz="2800" dirty="0">
                          <a:effectLst/>
                        </a:rPr>
                        <a:t>Camilo Uribe Posada</a:t>
                      </a:r>
                      <a:endParaRPr lang="es-CO" sz="28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0000"/>
                  </a:ext>
                </a:extLst>
              </a:tr>
              <a:tr h="630621">
                <a:tc>
                  <a:txBody>
                    <a:bodyPr/>
                    <a:lstStyle/>
                    <a:p>
                      <a:pPr>
                        <a:lnSpc>
                          <a:spcPct val="115000"/>
                        </a:lnSpc>
                        <a:spcAft>
                          <a:spcPts val="800"/>
                        </a:spcAft>
                      </a:pPr>
                      <a:r>
                        <a:rPr lang="es-CO" sz="2800" dirty="0">
                          <a:effectLst/>
                        </a:rPr>
                        <a:t>Cristian Uribe Posada</a:t>
                      </a:r>
                      <a:endParaRPr lang="es-CO" sz="28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0001"/>
                  </a:ext>
                </a:extLst>
              </a:tr>
              <a:tr h="630621">
                <a:tc>
                  <a:txBody>
                    <a:bodyPr/>
                    <a:lstStyle/>
                    <a:p>
                      <a:pPr>
                        <a:lnSpc>
                          <a:spcPct val="115000"/>
                        </a:lnSpc>
                        <a:spcAft>
                          <a:spcPts val="800"/>
                        </a:spcAft>
                      </a:pPr>
                      <a:r>
                        <a:rPr lang="es-CO" sz="2800" dirty="0" err="1">
                          <a:effectLst/>
                        </a:rPr>
                        <a:t>Harol</a:t>
                      </a:r>
                      <a:r>
                        <a:rPr lang="es-CO" sz="2800" dirty="0">
                          <a:effectLst/>
                        </a:rPr>
                        <a:t> </a:t>
                      </a:r>
                      <a:r>
                        <a:rPr lang="es-CO" sz="2800" dirty="0" err="1">
                          <a:effectLst/>
                        </a:rPr>
                        <a:t>Stiven</a:t>
                      </a:r>
                      <a:r>
                        <a:rPr lang="es-CO" sz="2800" dirty="0">
                          <a:effectLst/>
                        </a:rPr>
                        <a:t> Holguín Ospina</a:t>
                      </a:r>
                      <a:endParaRPr lang="es-CO" sz="28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0002"/>
                  </a:ext>
                </a:extLst>
              </a:tr>
              <a:tr h="630621">
                <a:tc>
                  <a:txBody>
                    <a:bodyPr/>
                    <a:lstStyle/>
                    <a:p>
                      <a:pPr>
                        <a:lnSpc>
                          <a:spcPct val="115000"/>
                        </a:lnSpc>
                        <a:spcAft>
                          <a:spcPts val="800"/>
                        </a:spcAft>
                      </a:pPr>
                      <a:r>
                        <a:rPr lang="es-CO" sz="2800" dirty="0">
                          <a:effectLst/>
                        </a:rPr>
                        <a:t>Sebastián Arévalo Pérez</a:t>
                      </a:r>
                      <a:endParaRPr lang="es-CO" sz="28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2"/>
          <p:cNvSpPr txBox="1"/>
          <p:nvPr/>
        </p:nvSpPr>
        <p:spPr>
          <a:xfrm>
            <a:off x="3574473" y="3630880"/>
            <a:ext cx="8712529"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Calibri"/>
                <a:ea typeface="Calibri"/>
                <a:cs typeface="Calibri"/>
                <a:sym typeface="Calibri"/>
              </a:rPr>
              <a:t>PRESENTACIÓN DE PROPUESTA PROYECTO INTEGRADOR DE AULA -PIA-</a:t>
            </a:r>
            <a:endParaRPr sz="40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
          <p:cNvSpPr/>
          <p:nvPr/>
        </p:nvSpPr>
        <p:spPr>
          <a:xfrm>
            <a:off x="3048000" y="1232679"/>
            <a:ext cx="6096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510094"/>
                </a:solidFill>
                <a:latin typeface="Calibri"/>
                <a:ea typeface="Calibri"/>
                <a:cs typeface="Calibri"/>
                <a:sym typeface="Calibri"/>
              </a:rPr>
              <a:t>PROBLEMA O </a:t>
            </a:r>
            <a:r>
              <a:rPr lang="en-US" sz="3600" b="1" i="0" u="none" strike="noStrike" cap="none">
                <a:solidFill>
                  <a:srgbClr val="3A3838"/>
                </a:solidFill>
                <a:latin typeface="Calibri"/>
                <a:ea typeface="Calibri"/>
                <a:cs typeface="Calibri"/>
                <a:sym typeface="Calibri"/>
              </a:rPr>
              <a:t>NECESIDAD</a:t>
            </a:r>
            <a:endParaRPr sz="1800" b="0" i="0" u="none" strike="noStrike" cap="none">
              <a:solidFill>
                <a:srgbClr val="3A3838"/>
              </a:solidFill>
              <a:latin typeface="Calibri"/>
              <a:ea typeface="Calibri"/>
              <a:cs typeface="Calibri"/>
              <a:sym typeface="Calibri"/>
            </a:endParaRPr>
          </a:p>
        </p:txBody>
      </p:sp>
      <p:sp>
        <p:nvSpPr>
          <p:cNvPr id="102" name="Google Shape;102;p5"/>
          <p:cNvSpPr txBox="1"/>
          <p:nvPr/>
        </p:nvSpPr>
        <p:spPr>
          <a:xfrm>
            <a:off x="1867877" y="2547816"/>
            <a:ext cx="8557846" cy="3139281"/>
          </a:xfrm>
          <a:prstGeom prst="rect">
            <a:avLst/>
          </a:prstGeom>
          <a:noFill/>
          <a:ln>
            <a:noFill/>
          </a:ln>
        </p:spPr>
        <p:txBody>
          <a:bodyPr spcFirstLastPara="1" wrap="square" lIns="91425" tIns="45700" rIns="91425" bIns="45700" anchor="t" anchorCtr="0">
            <a:spAutoFit/>
          </a:bodyPr>
          <a:lstStyle/>
          <a:p>
            <a:r>
              <a:rPr lang="es-CO" sz="2000" dirty="0"/>
              <a:t>El arte, como técnica, es un catalizador de la creatividad, y es común que muchas personas deseen aprender a dibujar, sin embargo, a menudo carecen de la guía adecuada. Nos enfrentamos al problema de cómo brindar un enfoque profesional y accesible para aquellos que desean adentrarse en el mundo del dibujo y sus diversas disciplinas. Más allá de la mera destreza del trazo, nuestro proyecto debe abordar una amplia gama de temas, desde anatomía y sombreado hasta perspectiva e ilustración, con el objetivo de ofrecer un conjunto integral de habilidades artísticas.</a:t>
            </a:r>
          </a:p>
          <a:p>
            <a:pPr marL="0" marR="0" lvl="0" indent="0" algn="just" rtl="0">
              <a:lnSpc>
                <a:spcPct val="100000"/>
              </a:lnSpc>
              <a:spcBef>
                <a:spcPts val="0"/>
              </a:spcBef>
              <a:spcAft>
                <a:spcPts val="0"/>
              </a:spcAft>
              <a:buClr>
                <a:srgbClr val="000000"/>
              </a:buClr>
              <a:buSzPts val="1800"/>
              <a:buFont typeface="Arial"/>
              <a:buNone/>
            </a:pPr>
            <a:endParaRPr lang="es-CO"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6"/>
          <p:cNvSpPr/>
          <p:nvPr/>
        </p:nvSpPr>
        <p:spPr>
          <a:xfrm>
            <a:off x="5921726" y="1105905"/>
            <a:ext cx="5608299" cy="1477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510094"/>
                </a:solidFill>
                <a:latin typeface="Calibri"/>
                <a:ea typeface="Calibri"/>
                <a:cs typeface="Calibri"/>
                <a:sym typeface="Calibri"/>
              </a:rPr>
              <a:t>MARCO TEÓRICO Y ESTADO </a:t>
            </a:r>
            <a:r>
              <a:rPr lang="en-US" sz="3600" b="1" i="0" u="none" strike="noStrike" cap="none">
                <a:solidFill>
                  <a:srgbClr val="3A3838"/>
                </a:solidFill>
                <a:latin typeface="Calibri"/>
                <a:ea typeface="Calibri"/>
                <a:cs typeface="Calibri"/>
                <a:sym typeface="Calibri"/>
              </a:rPr>
              <a:t>Y ESTADO DEL ARTE</a:t>
            </a:r>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A3838"/>
              </a:solidFill>
              <a:latin typeface="Calibri"/>
              <a:ea typeface="Calibri"/>
              <a:cs typeface="Calibri"/>
              <a:sym typeface="Calibri"/>
            </a:endParaRPr>
          </a:p>
        </p:txBody>
      </p:sp>
      <p:sp>
        <p:nvSpPr>
          <p:cNvPr id="109" name="Google Shape;109;p6"/>
          <p:cNvSpPr txBox="1"/>
          <p:nvPr/>
        </p:nvSpPr>
        <p:spPr>
          <a:xfrm>
            <a:off x="6166338" y="2583192"/>
            <a:ext cx="5119077" cy="3785611"/>
          </a:xfrm>
          <a:prstGeom prst="rect">
            <a:avLst/>
          </a:prstGeom>
          <a:noFill/>
          <a:ln>
            <a:noFill/>
          </a:ln>
        </p:spPr>
        <p:txBody>
          <a:bodyPr spcFirstLastPara="1" wrap="square" lIns="91425" tIns="45700" rIns="91425" bIns="45700" anchor="t" anchorCtr="0">
            <a:spAutoFit/>
          </a:bodyPr>
          <a:lstStyle/>
          <a:p>
            <a:r>
              <a:rPr lang="es-CO" sz="2400"/>
              <a:t>Esta página web (</a:t>
            </a:r>
            <a:r>
              <a:rPr lang="es-CO" sz="2400" u="sng">
                <a:hlinkClick r:id="rId4"/>
              </a:rPr>
              <a:t>https://edutin.com/curso-de-artistica-1390</a:t>
            </a:r>
            <a:r>
              <a:rPr lang="es-CO" sz="2400"/>
              <a:t>) posee conceptos que estan  estrechamente relacionados con nuestro proyecto de investigación, ya que es en un curso </a:t>
            </a:r>
            <a:r>
              <a:rPr lang="es-CO" sz="2400" b="1"/>
              <a:t>gratis </a:t>
            </a:r>
            <a:r>
              <a:rPr lang="es-CO" sz="2400"/>
              <a:t>que permite conocer, realizar y aprender sobre el dibujo, diseño, pintura, ilustración, entre otras cosas. </a:t>
            </a:r>
          </a:p>
        </p:txBody>
      </p:sp>
      <p:pic>
        <p:nvPicPr>
          <p:cNvPr id="110" name="Google Shape;110;p6"/>
          <p:cNvPicPr preferRelativeResize="0"/>
          <p:nvPr/>
        </p:nvPicPr>
        <p:blipFill rotWithShape="1">
          <a:blip r:embed="rId5">
            <a:alphaModFix/>
          </a:blip>
          <a:srcRect l="16540" r="42115"/>
          <a:stretch/>
        </p:blipFill>
        <p:spPr>
          <a:xfrm>
            <a:off x="0" y="0"/>
            <a:ext cx="5040923"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3"/>
          <p:cNvSpPr/>
          <p:nvPr/>
        </p:nvSpPr>
        <p:spPr>
          <a:xfrm>
            <a:off x="3048000" y="1232679"/>
            <a:ext cx="6096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510094"/>
                </a:solidFill>
                <a:latin typeface="Calibri"/>
                <a:ea typeface="Calibri"/>
                <a:cs typeface="Calibri"/>
                <a:sym typeface="Calibri"/>
              </a:rPr>
              <a:t>OBJETIVOS DEL </a:t>
            </a:r>
            <a:r>
              <a:rPr lang="en-US" sz="3600" b="1" i="0" u="none" strike="noStrike" cap="none">
                <a:solidFill>
                  <a:srgbClr val="3A3838"/>
                </a:solidFill>
                <a:latin typeface="Calibri"/>
                <a:ea typeface="Calibri"/>
                <a:cs typeface="Calibri"/>
                <a:sym typeface="Calibri"/>
              </a:rPr>
              <a:t>PROYECTO</a:t>
            </a:r>
            <a:endParaRPr sz="1800" b="0" i="0" u="none" strike="noStrike" cap="none">
              <a:solidFill>
                <a:srgbClr val="3A3838"/>
              </a:solidFill>
              <a:latin typeface="Calibri"/>
              <a:ea typeface="Calibri"/>
              <a:cs typeface="Calibri"/>
              <a:sym typeface="Calibri"/>
            </a:endParaRPr>
          </a:p>
        </p:txBody>
      </p:sp>
      <p:sp>
        <p:nvSpPr>
          <p:cNvPr id="116" name="Google Shape;116;p23"/>
          <p:cNvSpPr txBox="1"/>
          <p:nvPr/>
        </p:nvSpPr>
        <p:spPr>
          <a:xfrm>
            <a:off x="1079969" y="2181147"/>
            <a:ext cx="10032062" cy="4462720"/>
          </a:xfrm>
          <a:prstGeom prst="rect">
            <a:avLst/>
          </a:prstGeom>
          <a:noFill/>
          <a:ln>
            <a:noFill/>
          </a:ln>
        </p:spPr>
        <p:txBody>
          <a:bodyPr spcFirstLastPara="1" wrap="square" lIns="91425" tIns="45700" rIns="91425" bIns="45700" anchor="t" anchorCtr="0">
            <a:spAutoFit/>
          </a:bodyPr>
          <a:lstStyle/>
          <a:p>
            <a:pPr algn="ctr"/>
            <a:r>
              <a:rPr lang="es-CO" sz="1600" dirty="0"/>
              <a:t>Desarrollar un medio educativo innovador, materializado en una plataforma web, con el objetivo fundamental de proporcionar conocimientos y habilidades en el vasto campo del arte. Esta iniciativa abarcará diversas disciplinas artísticas, tales como dibujo, puntillismo, sombreado, perspectivas, entre otras. Más allá de la mera transmisión de técnicas y destrezas, nuestro proyecto aspira a aprovechar los múltiples beneficios que el arte ofrece a quienes lo practican. Por lo tanto, nuestra plataforma educativa no solo se erigirá como un espacio para adquirir habilidades artísticas, sino también como un recurso para promover el bienestar integral de quienes participen en ella, brindando herramientas prácticas y teóricas para el desarrollo personal y artístico.</a:t>
            </a:r>
          </a:p>
          <a:p>
            <a:pPr algn="ctr"/>
            <a:endParaRPr lang="es-CO" sz="1600" dirty="0"/>
          </a:p>
          <a:p>
            <a:pPr algn="ctr"/>
            <a:r>
              <a:rPr lang="es-CO" sz="1600" dirty="0"/>
              <a:t>Según EROSKI </a:t>
            </a:r>
            <a:r>
              <a:rPr lang="es-CO" sz="1600" dirty="0" err="1"/>
              <a:t>Consumer</a:t>
            </a:r>
            <a:r>
              <a:rPr lang="es-CO" sz="1600" dirty="0"/>
              <a:t> (2022), el acto de dibujar y pintar no solo constituye una forma de expresión creativa, sino que también conlleva una serie de efectos positivos para el bienestar emocional y mental. Entre estos beneficios se incluye la reducción del estrés, el estímulo de la creatividad, el fomento del autoconocimiento, el fortalecimiento de la autoestima, la capacidad para relajarse y la facilitación de la expresión de sentimientos.</a:t>
            </a:r>
          </a:p>
          <a:p>
            <a:pPr algn="ctr"/>
            <a:r>
              <a:rPr lang="es-CO" sz="1600" dirty="0"/>
              <a:t>Principio del formulario</a:t>
            </a:r>
          </a:p>
          <a:p>
            <a:r>
              <a:rPr lang="es-CO" sz="800" dirty="0"/>
              <a:t> </a:t>
            </a:r>
          </a:p>
          <a:p>
            <a:r>
              <a:rPr lang="es-CO" sz="800" dirty="0"/>
              <a:t> </a:t>
            </a:r>
          </a:p>
          <a:p>
            <a:r>
              <a:rPr lang="es-CO" sz="800" dirty="0"/>
              <a:t> </a:t>
            </a: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117" name="Google Shape;117;p23"/>
          <p:cNvSpPr/>
          <p:nvPr/>
        </p:nvSpPr>
        <p:spPr>
          <a:xfrm>
            <a:off x="5101445" y="1811856"/>
            <a:ext cx="24388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88888"/>
                </a:solidFill>
                <a:latin typeface="Calibri"/>
                <a:ea typeface="Calibri"/>
                <a:cs typeface="Calibri"/>
                <a:sym typeface="Calibri"/>
              </a:rPr>
              <a:t>OBJETIVO GENERAL</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3"/>
          <p:cNvSpPr/>
          <p:nvPr/>
        </p:nvSpPr>
        <p:spPr>
          <a:xfrm>
            <a:off x="3287151" y="0"/>
            <a:ext cx="6096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510094"/>
                </a:solidFill>
                <a:latin typeface="Calibri"/>
                <a:ea typeface="Calibri"/>
                <a:cs typeface="Calibri"/>
                <a:sym typeface="Calibri"/>
              </a:rPr>
              <a:t>OBJETIVOS DEL </a:t>
            </a:r>
            <a:r>
              <a:rPr lang="en-US" sz="3600" b="1" i="0" u="none" strike="noStrike" cap="none" dirty="0">
                <a:solidFill>
                  <a:srgbClr val="3A3838"/>
                </a:solidFill>
                <a:latin typeface="Calibri"/>
                <a:ea typeface="Calibri"/>
                <a:cs typeface="Calibri"/>
                <a:sym typeface="Calibri"/>
              </a:rPr>
              <a:t>PROYECTO</a:t>
            </a:r>
            <a:endParaRPr sz="1800" b="0" i="0" u="none" strike="noStrike" cap="none" dirty="0">
              <a:solidFill>
                <a:srgbClr val="3A3838"/>
              </a:solidFill>
              <a:latin typeface="Calibri"/>
              <a:ea typeface="Calibri"/>
              <a:cs typeface="Calibri"/>
              <a:sym typeface="Calibri"/>
            </a:endParaRPr>
          </a:p>
        </p:txBody>
      </p:sp>
      <p:sp>
        <p:nvSpPr>
          <p:cNvPr id="117" name="Google Shape;117;p23"/>
          <p:cNvSpPr/>
          <p:nvPr/>
        </p:nvSpPr>
        <p:spPr>
          <a:xfrm>
            <a:off x="5284325" y="545764"/>
            <a:ext cx="255138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88888"/>
                </a:solidFill>
                <a:latin typeface="Calibri"/>
                <a:ea typeface="Calibri"/>
                <a:cs typeface="Calibri"/>
                <a:sym typeface="Calibri"/>
              </a:rPr>
              <a:t>OBJETIVOS ESPECIFICOS</a:t>
            </a:r>
            <a:endParaRPr sz="1800" b="0" i="0" u="none" strike="noStrike" cap="none" dirty="0">
              <a:solidFill>
                <a:schemeClr val="dk1"/>
              </a:solidFill>
              <a:latin typeface="Calibri"/>
              <a:ea typeface="Calibri"/>
              <a:cs typeface="Calibri"/>
              <a:sym typeface="Calibri"/>
            </a:endParaRPr>
          </a:p>
        </p:txBody>
      </p:sp>
      <p:graphicFrame>
        <p:nvGraphicFramePr>
          <p:cNvPr id="4" name="Diagrama 3">
            <a:extLst>
              <a:ext uri="{FF2B5EF4-FFF2-40B4-BE49-F238E27FC236}">
                <a16:creationId xmlns:a16="http://schemas.microsoft.com/office/drawing/2014/main" id="{A31A3D4D-F346-48A9-B906-DE237D133C09}"/>
              </a:ext>
            </a:extLst>
          </p:cNvPr>
          <p:cNvGraphicFramePr/>
          <p:nvPr>
            <p:extLst>
              <p:ext uri="{D42A27DB-BD31-4B8C-83A1-F6EECF244321}">
                <p14:modId xmlns:p14="http://schemas.microsoft.com/office/powerpoint/2010/main" val="3748862182"/>
              </p:ext>
            </p:extLst>
          </p:nvPr>
        </p:nvGraphicFramePr>
        <p:xfrm>
          <a:off x="235500" y="545764"/>
          <a:ext cx="11721000" cy="67051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8505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p:nvPr/>
        </p:nvSpPr>
        <p:spPr>
          <a:xfrm>
            <a:off x="3048000" y="888485"/>
            <a:ext cx="6096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510094"/>
                </a:solidFill>
                <a:latin typeface="Calibri"/>
                <a:ea typeface="Calibri"/>
                <a:cs typeface="Calibri"/>
                <a:sym typeface="Calibri"/>
              </a:rPr>
              <a:t>METODO</a:t>
            </a:r>
            <a:r>
              <a:rPr lang="en-US" sz="3600" b="1" i="0" u="none" strike="noStrike" cap="none" dirty="0">
                <a:solidFill>
                  <a:srgbClr val="3A3838"/>
                </a:solidFill>
                <a:latin typeface="Calibri"/>
                <a:ea typeface="Calibri"/>
                <a:cs typeface="Calibri"/>
                <a:sym typeface="Calibri"/>
              </a:rPr>
              <a:t>LOGÍA</a:t>
            </a:r>
            <a:endParaRPr sz="1800" b="0" i="0" u="none" strike="noStrike" cap="none" dirty="0">
              <a:solidFill>
                <a:srgbClr val="3A3838"/>
              </a:solidFill>
              <a:latin typeface="Calibri"/>
              <a:ea typeface="Calibri"/>
              <a:cs typeface="Calibri"/>
              <a:sym typeface="Calibri"/>
            </a:endParaRPr>
          </a:p>
        </p:txBody>
      </p:sp>
      <p:sp>
        <p:nvSpPr>
          <p:cNvPr id="123" name="Google Shape;123;p24"/>
          <p:cNvSpPr txBox="1"/>
          <p:nvPr/>
        </p:nvSpPr>
        <p:spPr>
          <a:xfrm>
            <a:off x="538348" y="1839951"/>
            <a:ext cx="11115304" cy="4247276"/>
          </a:xfrm>
          <a:prstGeom prst="rect">
            <a:avLst/>
          </a:prstGeom>
          <a:noFill/>
          <a:ln>
            <a:noFill/>
          </a:ln>
        </p:spPr>
        <p:txBody>
          <a:bodyPr spcFirstLastPara="1" wrap="square" lIns="91425" tIns="45700" rIns="91425" bIns="45700" anchor="t" anchorCtr="0">
            <a:spAutoFit/>
          </a:bodyPr>
          <a:lstStyle/>
          <a:p>
            <a:r>
              <a:rPr lang="es-CO" sz="1800" b="1" dirty="0"/>
              <a:t>Saber cómo enseñar:</a:t>
            </a:r>
            <a:r>
              <a:rPr lang="es-CO" sz="1800" dirty="0"/>
              <a:t> Buscar una forma de explicar a las personas fácil y entendible.</a:t>
            </a:r>
          </a:p>
          <a:p>
            <a:r>
              <a:rPr lang="es-CO" sz="1800" dirty="0"/>
              <a:t> </a:t>
            </a:r>
          </a:p>
          <a:p>
            <a:pPr lvl="0"/>
            <a:r>
              <a:rPr lang="es-CO" sz="1800" b="1" dirty="0"/>
              <a:t>Investigar a fondo los temas que vamos a presentar en la página:</a:t>
            </a:r>
            <a:r>
              <a:rPr lang="es-CO" sz="1800" dirty="0"/>
              <a:t> historia del arte, actividades, dibujos 2D, </a:t>
            </a:r>
            <a:r>
              <a:rPr lang="es-CO" sz="1800" dirty="0" err="1"/>
              <a:t>PixelArt</a:t>
            </a:r>
            <a:r>
              <a:rPr lang="es-CO" sz="1800" dirty="0"/>
              <a:t>, perspectiva, etc.</a:t>
            </a:r>
          </a:p>
          <a:p>
            <a:r>
              <a:rPr lang="es-CO" sz="1800" dirty="0"/>
              <a:t> </a:t>
            </a:r>
          </a:p>
          <a:p>
            <a:pPr lvl="0"/>
            <a:r>
              <a:rPr lang="es-CO" sz="1800" b="1" dirty="0"/>
              <a:t>Crear diferentes niveles de cursos: </a:t>
            </a:r>
            <a:r>
              <a:rPr lang="es-CO" sz="1800" dirty="0"/>
              <a:t>Niveles explicativos (videos, ejemplos y texto) y niveles interactivos.</a:t>
            </a:r>
          </a:p>
          <a:p>
            <a:r>
              <a:rPr lang="es-CO" sz="1800" dirty="0"/>
              <a:t> </a:t>
            </a:r>
          </a:p>
          <a:p>
            <a:pPr lvl="0"/>
            <a:r>
              <a:rPr lang="es-CO" sz="1800" b="1" dirty="0"/>
              <a:t>Hacer una página atractiva para el público: </a:t>
            </a:r>
            <a:r>
              <a:rPr lang="es-CO" sz="1800" dirty="0"/>
              <a:t>Esto con el objetivo de atraer a más personas que quieran aprender a dibujar y hacer que esta no sea tan repetitiva.</a:t>
            </a:r>
          </a:p>
          <a:p>
            <a:r>
              <a:rPr lang="es-CO" sz="1800" dirty="0"/>
              <a:t> </a:t>
            </a:r>
          </a:p>
          <a:p>
            <a:pPr lvl="0"/>
            <a:r>
              <a:rPr lang="es-CO" sz="1800" b="1" dirty="0"/>
              <a:t>Que sea entendible el material: </a:t>
            </a:r>
            <a:r>
              <a:rPr lang="es-CO" sz="1800" dirty="0"/>
              <a:t>Hacer que los videos, explicaciones e imágenes se entiendan y comprendan fácilmente para el público. </a:t>
            </a:r>
          </a:p>
          <a:p>
            <a:r>
              <a:rPr lang="es-CO" sz="1800" dirty="0"/>
              <a:t> </a:t>
            </a:r>
          </a:p>
          <a:p>
            <a:pPr lvl="0"/>
            <a:r>
              <a:rPr lang="es-CO" sz="1800" b="1" dirty="0"/>
              <a:t>Que sea funcional: </a:t>
            </a:r>
            <a:r>
              <a:rPr lang="es-CO" sz="1800" dirty="0"/>
              <a:t>Hacer que tenga importancia en el aprendizaje y conocimiento del público.</a:t>
            </a: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5"/>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510094"/>
                </a:solidFill>
                <a:latin typeface="Calibri"/>
                <a:ea typeface="Calibri"/>
                <a:cs typeface="Calibri"/>
                <a:sym typeface="Calibri"/>
              </a:rPr>
              <a:t>RESULTADOS Y </a:t>
            </a:r>
            <a:r>
              <a:rPr lang="en-US" sz="3600" b="1" i="0" u="none" strike="noStrike" cap="none">
                <a:solidFill>
                  <a:srgbClr val="3A3838"/>
                </a:solidFill>
                <a:latin typeface="Calibri"/>
                <a:ea typeface="Calibri"/>
                <a:cs typeface="Calibri"/>
                <a:sym typeface="Calibri"/>
              </a:rPr>
              <a:t>PRODUCTOS ESPERADOS</a:t>
            </a:r>
            <a:endParaRPr sz="1800" b="0" i="0" u="none" strike="noStrike" cap="none">
              <a:solidFill>
                <a:srgbClr val="3A3838"/>
              </a:solidFill>
              <a:latin typeface="Calibri"/>
              <a:ea typeface="Calibri"/>
              <a:cs typeface="Calibri"/>
              <a:sym typeface="Calibri"/>
            </a:endParaRPr>
          </a:p>
        </p:txBody>
      </p:sp>
      <p:sp>
        <p:nvSpPr>
          <p:cNvPr id="130" name="Google Shape;130;p25"/>
          <p:cNvSpPr txBox="1"/>
          <p:nvPr/>
        </p:nvSpPr>
        <p:spPr>
          <a:xfrm>
            <a:off x="538347" y="1970131"/>
            <a:ext cx="11115304" cy="4401164"/>
          </a:xfrm>
          <a:prstGeom prst="rect">
            <a:avLst/>
          </a:prstGeom>
          <a:noFill/>
          <a:ln>
            <a:noFill/>
          </a:ln>
        </p:spPr>
        <p:txBody>
          <a:bodyPr spcFirstLastPara="1" wrap="square" lIns="91425" tIns="45700" rIns="91425" bIns="45700" anchor="t" anchorCtr="0">
            <a:spAutoFit/>
          </a:bodyPr>
          <a:lstStyle/>
          <a:p>
            <a:r>
              <a:rPr lang="es-CO" sz="2400" b="1" dirty="0"/>
              <a:t> </a:t>
            </a:r>
            <a:endParaRPr lang="es-CO" sz="2400" dirty="0"/>
          </a:p>
          <a:p>
            <a:r>
              <a:rPr lang="es-CO" sz="2000" dirty="0"/>
              <a:t>El equipo de investigación espera que los siguientes resultados puedan ser completados al</a:t>
            </a:r>
          </a:p>
          <a:p>
            <a:r>
              <a:rPr lang="es-CO" sz="2000" dirty="0"/>
              <a:t>finalizar con el proyecto:</a:t>
            </a:r>
          </a:p>
          <a:p>
            <a:r>
              <a:rPr lang="es-CO" sz="2000" dirty="0"/>
              <a:t> </a:t>
            </a:r>
          </a:p>
          <a:p>
            <a:pPr marL="342900" lvl="0" indent="-342900">
              <a:buFont typeface="Arial" panose="020B0604020202020204" pitchFamily="34" charset="0"/>
              <a:buChar char="•"/>
            </a:pPr>
            <a:r>
              <a:rPr lang="es-CO" sz="2000" dirty="0"/>
              <a:t>Mejora de las habilidades cognitivas de los estudiantes.</a:t>
            </a:r>
          </a:p>
          <a:p>
            <a:r>
              <a:rPr lang="es-CO" sz="2000" dirty="0"/>
              <a:t> </a:t>
            </a:r>
          </a:p>
          <a:p>
            <a:pPr marL="342900" lvl="0" indent="-342900">
              <a:buFont typeface="Arial" panose="020B0604020202020204" pitchFamily="34" charset="0"/>
              <a:buChar char="•"/>
            </a:pPr>
            <a:r>
              <a:rPr lang="es-CO" sz="2000" dirty="0"/>
              <a:t>Aumento de la creatividad de los estudiantes.</a:t>
            </a:r>
          </a:p>
          <a:p>
            <a:r>
              <a:rPr lang="es-CO" sz="2000" dirty="0"/>
              <a:t> </a:t>
            </a:r>
          </a:p>
          <a:p>
            <a:pPr marL="342900" lvl="0" indent="-342900">
              <a:buFont typeface="Arial" panose="020B0604020202020204" pitchFamily="34" charset="0"/>
              <a:buChar char="•"/>
            </a:pPr>
            <a:r>
              <a:rPr lang="es-CO" sz="2000" dirty="0"/>
              <a:t>Mejora de conocimientos artísticos de los estudiantes.</a:t>
            </a:r>
          </a:p>
          <a:p>
            <a:endParaRPr lang="es-CO" sz="2000" dirty="0"/>
          </a:p>
          <a:p>
            <a:pPr marL="342900" lvl="0" indent="-342900">
              <a:buFont typeface="Arial" panose="020B0604020202020204" pitchFamily="34" charset="0"/>
              <a:buChar char="•"/>
            </a:pPr>
            <a:r>
              <a:rPr lang="es-CO" sz="2000" dirty="0"/>
              <a:t>Página Accesible, sencilla y funcional para los estudiantes.</a:t>
            </a:r>
          </a:p>
          <a:p>
            <a:r>
              <a:rPr lang="es-CO" sz="2000" dirty="0"/>
              <a:t> </a:t>
            </a:r>
          </a:p>
          <a:p>
            <a:pPr marL="342900" lvl="0" indent="-342900">
              <a:buFont typeface="Arial" panose="020B0604020202020204" pitchFamily="34" charset="0"/>
              <a:buChar char="•"/>
            </a:pPr>
            <a:r>
              <a:rPr lang="es-CO" sz="2000" dirty="0"/>
              <a:t>Que sea de utilidad en el futuro de los estudiantes.</a:t>
            </a: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6"/>
          <p:cNvSpPr/>
          <p:nvPr/>
        </p:nvSpPr>
        <p:spPr>
          <a:xfrm>
            <a:off x="2177508" y="560614"/>
            <a:ext cx="8146473"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510094"/>
                </a:solidFill>
                <a:latin typeface="Calibri"/>
                <a:ea typeface="Calibri"/>
                <a:cs typeface="Calibri"/>
                <a:sym typeface="Calibri"/>
              </a:rPr>
              <a:t>CRONO</a:t>
            </a:r>
            <a:r>
              <a:rPr lang="en-US" sz="3600" b="1" i="0" u="none" strike="noStrike" cap="none" dirty="0">
                <a:solidFill>
                  <a:srgbClr val="3A3838"/>
                </a:solidFill>
                <a:latin typeface="Calibri"/>
                <a:ea typeface="Calibri"/>
                <a:cs typeface="Calibri"/>
                <a:sym typeface="Calibri"/>
              </a:rPr>
              <a:t>GRAMA</a:t>
            </a:r>
            <a:endParaRPr sz="1800" b="0" i="0" u="none" strike="noStrike" cap="none" dirty="0">
              <a:solidFill>
                <a:srgbClr val="3A3838"/>
              </a:solidFill>
              <a:latin typeface="Calibri"/>
              <a:ea typeface="Calibri"/>
              <a:cs typeface="Calibri"/>
              <a:sym typeface="Calibri"/>
            </a:endParaRPr>
          </a:p>
        </p:txBody>
      </p:sp>
      <p:pic>
        <p:nvPicPr>
          <p:cNvPr id="7" name="Imagen 6">
            <a:extLst>
              <a:ext uri="{FF2B5EF4-FFF2-40B4-BE49-F238E27FC236}">
                <a16:creationId xmlns:a16="http://schemas.microsoft.com/office/drawing/2014/main" id="{3E36843F-0D3F-4ABC-BA89-B810F82E1F5F}"/>
              </a:ext>
            </a:extLst>
          </p:cNvPr>
          <p:cNvPicPr>
            <a:picLocks noChangeAspect="1"/>
          </p:cNvPicPr>
          <p:nvPr/>
        </p:nvPicPr>
        <p:blipFill>
          <a:blip r:embed="rId4"/>
          <a:stretch>
            <a:fillRect/>
          </a:stretch>
        </p:blipFill>
        <p:spPr>
          <a:xfrm>
            <a:off x="468844" y="1206904"/>
            <a:ext cx="11543135" cy="3674586"/>
          </a:xfrm>
          <a:prstGeom prst="rect">
            <a:avLst/>
          </a:prstGeom>
        </p:spPr>
      </p:pic>
      <p:pic>
        <p:nvPicPr>
          <p:cNvPr id="11" name="Imagen 10">
            <a:extLst>
              <a:ext uri="{FF2B5EF4-FFF2-40B4-BE49-F238E27FC236}">
                <a16:creationId xmlns:a16="http://schemas.microsoft.com/office/drawing/2014/main" id="{CCB33EE5-B547-42C0-8A5B-000E4BF3ABD4}"/>
              </a:ext>
            </a:extLst>
          </p:cNvPr>
          <p:cNvPicPr>
            <a:picLocks noChangeAspect="1"/>
          </p:cNvPicPr>
          <p:nvPr/>
        </p:nvPicPr>
        <p:blipFill>
          <a:blip r:embed="rId5"/>
          <a:stretch>
            <a:fillRect/>
          </a:stretch>
        </p:blipFill>
        <p:spPr>
          <a:xfrm>
            <a:off x="468844" y="4981419"/>
            <a:ext cx="4329200" cy="1728870"/>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1083</Words>
  <Application>Microsoft Office PowerPoint</Application>
  <PresentationFormat>Panorámica</PresentationFormat>
  <Paragraphs>92</Paragraphs>
  <Slides>14</Slides>
  <Notes>14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Calibri</vt:lpstr>
      <vt:lpstr>Symbol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KELLY ALEJANDRA OCHOA VILLEGA</dc:creator>
  <cp:lastModifiedBy>Cristian Uribe</cp:lastModifiedBy>
  <cp:revision>5</cp:revision>
  <dcterms:created xsi:type="dcterms:W3CDTF">2023-04-18T17:15:14Z</dcterms:created>
  <dcterms:modified xsi:type="dcterms:W3CDTF">2024-10-05T00:01:58Z</dcterms:modified>
</cp:coreProperties>
</file>